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4" roundtripDataSignature="AMtx7mhPJybhOr7tSQGpHXYv2KuiZA4z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46" name="Google Shape;146;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2" name="Google Shape;212;p10: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8" name="Google Shape;218;p1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24" name="Google Shape;224;p12: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33" name="Google Shape;233;p13: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39" name="Google Shape;239;p14: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45" name="Google Shape;245;p15: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1" name="Google Shape;251;p16: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7" name="Google Shape;257;p18: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65" name="Google Shape;265;p19: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1" name="Google Shape;271;p20: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52" name="Google Shape;152;p2: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7" name="Google Shape;277;p17: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83" name="Google Shape;283;p53: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5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89" name="Google Shape;289;p54: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5" name="Google Shape;295;p2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1" name="Google Shape;301;p22: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7" name="Google Shape;307;p23: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13" name="Google Shape;313;p24: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19" name="Google Shape;319;p25: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25" name="Google Shape;325;p26: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31" name="Google Shape;331;p27: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58" name="Google Shape;158;p3: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37" name="Google Shape;337;p28: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3" name="Google Shape;343;p29: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9" name="Google Shape;349;p30: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56" name="Google Shape;356;p3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66" name="Google Shape;366;p32: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74" name="Google Shape;374;p33: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81" name="Google Shape;381;p34: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5: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91" name="Google Shape;391;p3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63fbbc380b_0_0:notes"/>
          <p:cNvSpPr/>
          <p:nvPr>
            <p:ph idx="2" type="sldImg"/>
          </p:nvPr>
        </p:nvSpPr>
        <p:spPr>
          <a:xfrm>
            <a:off x="1497013" y="1200150"/>
            <a:ext cx="4321200" cy="3240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63fbbc380b_0_0: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98" name="Google Shape;398;g363fbbc380b_0_0: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64" name="Google Shape;164;p4: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70" name="Google Shape;170;p5: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76" name="Google Shape;176;p6: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90" name="Google Shape;190;p7: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00" name="Google Shape;200;p8: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06" name="Google Shape;206;p9: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37"/>
          <p:cNvGrpSpPr/>
          <p:nvPr/>
        </p:nvGrpSpPr>
        <p:grpSpPr>
          <a:xfrm>
            <a:off x="-8466" y="-8468"/>
            <a:ext cx="9169804" cy="6874935"/>
            <a:chOff x="-8466" y="-8468"/>
            <a:chExt cx="9169804" cy="6874935"/>
          </a:xfrm>
        </p:grpSpPr>
        <p:cxnSp>
          <p:nvCxnSpPr>
            <p:cNvPr id="28" name="Google Shape;28;p37"/>
            <p:cNvCxnSpPr/>
            <p:nvPr/>
          </p:nvCxnSpPr>
          <p:spPr>
            <a:xfrm flipH="1" rot="10800000">
              <a:off x="5130830" y="4175701"/>
              <a:ext cx="4022400" cy="2682300"/>
            </a:xfrm>
            <a:prstGeom prst="straightConnector1">
              <a:avLst/>
            </a:prstGeom>
            <a:noFill/>
            <a:ln cap="flat" cmpd="sng" w="9525">
              <a:solidFill>
                <a:srgbClr val="D8D8D8"/>
              </a:solidFill>
              <a:prstDash val="solid"/>
              <a:round/>
              <a:headEnd len="sm" w="sm" type="none"/>
              <a:tailEnd len="sm" w="sm" type="none"/>
            </a:ln>
          </p:spPr>
        </p:cxnSp>
        <p:cxnSp>
          <p:nvCxnSpPr>
            <p:cNvPr id="29" name="Google Shape;29;p37"/>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30" name="Google Shape;30;p37"/>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7"/>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7"/>
            <p:cNvSpPr/>
            <p:nvPr/>
          </p:nvSpPr>
          <p:spPr>
            <a:xfrm>
              <a:off x="6637896" y="3920066"/>
              <a:ext cx="2509944" cy="2933700"/>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7"/>
            <p:cNvSpPr/>
            <p:nvPr/>
          </p:nvSpPr>
          <p:spPr>
            <a:xfrm>
              <a:off x="7010429" y="-8467"/>
              <a:ext cx="2139950"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8">
                <a:alpha val="68627"/>
              </a:srgbClr>
            </a:solidFill>
            <a:ln>
              <a:noFill/>
            </a:ln>
          </p:spPr>
        </p:sp>
        <p:sp>
          <p:nvSpPr>
            <p:cNvPr id="34" name="Google Shape;34;p37"/>
            <p:cNvSpPr/>
            <p:nvPr/>
          </p:nvSpPr>
          <p:spPr>
            <a:xfrm>
              <a:off x="8295776" y="-8467"/>
              <a:ext cx="859028"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7"/>
            <p:cNvSpPr/>
            <p:nvPr/>
          </p:nvSpPr>
          <p:spPr>
            <a:xfrm>
              <a:off x="8077231" y="-8468"/>
              <a:ext cx="1067005"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7"/>
            <p:cNvSpPr/>
            <p:nvPr/>
          </p:nvSpPr>
          <p:spPr>
            <a:xfrm>
              <a:off x="8060297" y="4893733"/>
              <a:ext cx="1092200" cy="196088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7"/>
            <p:cNvSpPr/>
            <p:nvPr/>
          </p:nvSpPr>
          <p:spPr>
            <a:xfrm>
              <a:off x="-8466" y="-8468"/>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3921"/>
              </a:schemeClr>
            </a:solidFill>
            <a:ln>
              <a:noFill/>
            </a:ln>
          </p:spPr>
        </p:sp>
      </p:grpSp>
      <p:sp>
        <p:nvSpPr>
          <p:cNvPr id="38" name="Google Shape;38;p37"/>
          <p:cNvSpPr txBox="1"/>
          <p:nvPr>
            <p:ph type="ctrTitle"/>
          </p:nvPr>
        </p:nvSpPr>
        <p:spPr>
          <a:xfrm>
            <a:off x="1130595" y="2404534"/>
            <a:ext cx="5826600" cy="16464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 type="subTitle"/>
          </p:nvPr>
        </p:nvSpPr>
        <p:spPr>
          <a:xfrm>
            <a:off x="1130595" y="4050834"/>
            <a:ext cx="5826600" cy="1096800"/>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37"/>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7"/>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46"/>
          <p:cNvSpPr txBox="1"/>
          <p:nvPr>
            <p:ph type="title"/>
          </p:nvPr>
        </p:nvSpPr>
        <p:spPr>
          <a:xfrm>
            <a:off x="609600" y="609600"/>
            <a:ext cx="6347700" cy="3403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6"/>
          <p:cNvSpPr txBox="1"/>
          <p:nvPr>
            <p:ph idx="1" type="body"/>
          </p:nvPr>
        </p:nvSpPr>
        <p:spPr>
          <a:xfrm>
            <a:off x="609600" y="4470400"/>
            <a:ext cx="6347700" cy="15711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7" name="Google Shape;97;p46"/>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6"/>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6"/>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47"/>
          <p:cNvSpPr txBox="1"/>
          <p:nvPr>
            <p:ph type="title"/>
          </p:nvPr>
        </p:nvSpPr>
        <p:spPr>
          <a:xfrm>
            <a:off x="774885" y="609600"/>
            <a:ext cx="6072300" cy="302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7"/>
          <p:cNvSpPr txBox="1"/>
          <p:nvPr>
            <p:ph idx="1" type="body"/>
          </p:nvPr>
        </p:nvSpPr>
        <p:spPr>
          <a:xfrm>
            <a:off x="1101074" y="3632200"/>
            <a:ext cx="5419800"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3" name="Google Shape;103;p47"/>
          <p:cNvSpPr txBox="1"/>
          <p:nvPr>
            <p:ph idx="2" type="body"/>
          </p:nvPr>
        </p:nvSpPr>
        <p:spPr>
          <a:xfrm>
            <a:off x="609598" y="4470400"/>
            <a:ext cx="6347700" cy="15711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4" name="Google Shape;104;p47"/>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7"/>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7"/>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7"/>
          <p:cNvSpPr txBox="1"/>
          <p:nvPr/>
        </p:nvSpPr>
        <p:spPr>
          <a:xfrm>
            <a:off x="482711" y="790378"/>
            <a:ext cx="4572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8" name="Google Shape;108;p47"/>
          <p:cNvSpPr txBox="1"/>
          <p:nvPr/>
        </p:nvSpPr>
        <p:spPr>
          <a:xfrm>
            <a:off x="6747699" y="2886556"/>
            <a:ext cx="4572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48"/>
          <p:cNvSpPr txBox="1"/>
          <p:nvPr>
            <p:ph type="title"/>
          </p:nvPr>
        </p:nvSpPr>
        <p:spPr>
          <a:xfrm>
            <a:off x="609598" y="1931988"/>
            <a:ext cx="6347700" cy="2595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8"/>
          <p:cNvSpPr txBox="1"/>
          <p:nvPr>
            <p:ph idx="1" type="body"/>
          </p:nvPr>
        </p:nvSpPr>
        <p:spPr>
          <a:xfrm>
            <a:off x="609598" y="4527448"/>
            <a:ext cx="6347700" cy="151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48"/>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8"/>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8"/>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49"/>
          <p:cNvSpPr txBox="1"/>
          <p:nvPr>
            <p:ph type="title"/>
          </p:nvPr>
        </p:nvSpPr>
        <p:spPr>
          <a:xfrm>
            <a:off x="774885" y="609600"/>
            <a:ext cx="6072300" cy="302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9"/>
          <p:cNvSpPr txBox="1"/>
          <p:nvPr>
            <p:ph idx="1" type="body"/>
          </p:nvPr>
        </p:nvSpPr>
        <p:spPr>
          <a:xfrm>
            <a:off x="609597" y="4013200"/>
            <a:ext cx="63477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49"/>
          <p:cNvSpPr txBox="1"/>
          <p:nvPr>
            <p:ph idx="2" type="body"/>
          </p:nvPr>
        </p:nvSpPr>
        <p:spPr>
          <a:xfrm>
            <a:off x="609598" y="4527448"/>
            <a:ext cx="6347700" cy="151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49"/>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9"/>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9"/>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49"/>
          <p:cNvSpPr txBox="1"/>
          <p:nvPr/>
        </p:nvSpPr>
        <p:spPr>
          <a:xfrm>
            <a:off x="482711" y="790378"/>
            <a:ext cx="4572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49"/>
          <p:cNvSpPr txBox="1"/>
          <p:nvPr/>
        </p:nvSpPr>
        <p:spPr>
          <a:xfrm>
            <a:off x="6747699" y="2886556"/>
            <a:ext cx="4572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50"/>
          <p:cNvSpPr txBox="1"/>
          <p:nvPr>
            <p:ph type="title"/>
          </p:nvPr>
        </p:nvSpPr>
        <p:spPr>
          <a:xfrm>
            <a:off x="615848" y="609600"/>
            <a:ext cx="6341400" cy="302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0"/>
          <p:cNvSpPr txBox="1"/>
          <p:nvPr>
            <p:ph idx="1" type="body"/>
          </p:nvPr>
        </p:nvSpPr>
        <p:spPr>
          <a:xfrm>
            <a:off x="609597" y="4013200"/>
            <a:ext cx="63477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50"/>
          <p:cNvSpPr txBox="1"/>
          <p:nvPr>
            <p:ph idx="2" type="body"/>
          </p:nvPr>
        </p:nvSpPr>
        <p:spPr>
          <a:xfrm>
            <a:off x="609598" y="4527448"/>
            <a:ext cx="6347700" cy="151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50"/>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50"/>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0"/>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51"/>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51"/>
          <p:cNvSpPr txBox="1"/>
          <p:nvPr>
            <p:ph idx="1" type="body"/>
          </p:nvPr>
        </p:nvSpPr>
        <p:spPr>
          <a:xfrm rot="5400000">
            <a:off x="1843063" y="927140"/>
            <a:ext cx="3880800" cy="63477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51"/>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1"/>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1"/>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52"/>
          <p:cNvSpPr txBox="1"/>
          <p:nvPr>
            <p:ph type="title"/>
          </p:nvPr>
        </p:nvSpPr>
        <p:spPr>
          <a:xfrm rot="5400000">
            <a:off x="3840924" y="2745900"/>
            <a:ext cx="5251500" cy="97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2"/>
          <p:cNvSpPr txBox="1"/>
          <p:nvPr>
            <p:ph idx="1" type="body"/>
          </p:nvPr>
        </p:nvSpPr>
        <p:spPr>
          <a:xfrm rot="5400000">
            <a:off x="581325" y="637800"/>
            <a:ext cx="5251500" cy="51951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52"/>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2"/>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2"/>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38"/>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8"/>
          <p:cNvSpPr txBox="1"/>
          <p:nvPr>
            <p:ph idx="1" type="body"/>
          </p:nvPr>
        </p:nvSpPr>
        <p:spPr>
          <a:xfrm>
            <a:off x="609599" y="2160590"/>
            <a:ext cx="63477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38"/>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8"/>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39"/>
          <p:cNvSpPr txBox="1"/>
          <p:nvPr>
            <p:ph type="title"/>
          </p:nvPr>
        </p:nvSpPr>
        <p:spPr>
          <a:xfrm>
            <a:off x="609598" y="2700868"/>
            <a:ext cx="6347700" cy="182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 type="body"/>
          </p:nvPr>
        </p:nvSpPr>
        <p:spPr>
          <a:xfrm>
            <a:off x="609598" y="4527448"/>
            <a:ext cx="6347700"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39"/>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9"/>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40"/>
          <p:cNvSpPr txBox="1"/>
          <p:nvPr>
            <p:ph type="title"/>
          </p:nvPr>
        </p:nvSpPr>
        <p:spPr>
          <a:xfrm>
            <a:off x="609600" y="609600"/>
            <a:ext cx="63477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0"/>
          <p:cNvSpPr txBox="1"/>
          <p:nvPr>
            <p:ph idx="1" type="body"/>
          </p:nvPr>
        </p:nvSpPr>
        <p:spPr>
          <a:xfrm>
            <a:off x="609600" y="2160589"/>
            <a:ext cx="30882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8" name="Google Shape;58;p40"/>
          <p:cNvSpPr txBox="1"/>
          <p:nvPr>
            <p:ph idx="2" type="body"/>
          </p:nvPr>
        </p:nvSpPr>
        <p:spPr>
          <a:xfrm>
            <a:off x="3869204" y="2160590"/>
            <a:ext cx="30882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9" name="Google Shape;59;p40"/>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0"/>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41"/>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1"/>
          <p:cNvSpPr txBox="1"/>
          <p:nvPr>
            <p:ph idx="1" type="body"/>
          </p:nvPr>
        </p:nvSpPr>
        <p:spPr>
          <a:xfrm>
            <a:off x="609599" y="2160983"/>
            <a:ext cx="3090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5" name="Google Shape;65;p41"/>
          <p:cNvSpPr txBox="1"/>
          <p:nvPr>
            <p:ph idx="2" type="body"/>
          </p:nvPr>
        </p:nvSpPr>
        <p:spPr>
          <a:xfrm>
            <a:off x="609599" y="2737246"/>
            <a:ext cx="3090600" cy="3304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41"/>
          <p:cNvSpPr txBox="1"/>
          <p:nvPr>
            <p:ph idx="3" type="body"/>
          </p:nvPr>
        </p:nvSpPr>
        <p:spPr>
          <a:xfrm>
            <a:off x="3866640" y="2160983"/>
            <a:ext cx="3090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7" name="Google Shape;67;p41"/>
          <p:cNvSpPr txBox="1"/>
          <p:nvPr>
            <p:ph idx="4" type="body"/>
          </p:nvPr>
        </p:nvSpPr>
        <p:spPr>
          <a:xfrm>
            <a:off x="3866640" y="2737246"/>
            <a:ext cx="3090600" cy="3304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41"/>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1"/>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42"/>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2"/>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43"/>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3"/>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44"/>
          <p:cNvSpPr txBox="1"/>
          <p:nvPr>
            <p:ph type="title"/>
          </p:nvPr>
        </p:nvSpPr>
        <p:spPr>
          <a:xfrm>
            <a:off x="609599" y="1498604"/>
            <a:ext cx="2790300" cy="1278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4"/>
          <p:cNvSpPr txBox="1"/>
          <p:nvPr>
            <p:ph idx="1" type="body"/>
          </p:nvPr>
        </p:nvSpPr>
        <p:spPr>
          <a:xfrm>
            <a:off x="3571275" y="514925"/>
            <a:ext cx="3386100" cy="552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3" name="Google Shape;83;p44"/>
          <p:cNvSpPr txBox="1"/>
          <p:nvPr>
            <p:ph idx="2" type="body"/>
          </p:nvPr>
        </p:nvSpPr>
        <p:spPr>
          <a:xfrm>
            <a:off x="609599" y="2777069"/>
            <a:ext cx="2790300" cy="2584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840"/>
              <a:buNone/>
              <a:defRPr sz="1050"/>
            </a:lvl2pPr>
            <a:lvl3pPr indent="-228600" lvl="2" marL="1371600" algn="l">
              <a:lnSpc>
                <a:spcPct val="100000"/>
              </a:lnSpc>
              <a:spcBef>
                <a:spcPts val="1000"/>
              </a:spcBef>
              <a:spcAft>
                <a:spcPts val="0"/>
              </a:spcAft>
              <a:buSzPts val="720"/>
              <a:buNone/>
              <a:defRPr sz="900"/>
            </a:lvl3pPr>
            <a:lvl4pPr indent="-228600" lvl="3" marL="1828800" algn="l">
              <a:lnSpc>
                <a:spcPct val="100000"/>
              </a:lnSpc>
              <a:spcBef>
                <a:spcPts val="1000"/>
              </a:spcBef>
              <a:spcAft>
                <a:spcPts val="0"/>
              </a:spcAft>
              <a:buSzPts val="600"/>
              <a:buNone/>
              <a:defRPr sz="750"/>
            </a:lvl4pPr>
            <a:lvl5pPr indent="-228600" lvl="4" marL="2286000" algn="l">
              <a:lnSpc>
                <a:spcPct val="100000"/>
              </a:lnSpc>
              <a:spcBef>
                <a:spcPts val="1000"/>
              </a:spcBef>
              <a:spcAft>
                <a:spcPts val="0"/>
              </a:spcAft>
              <a:buSzPts val="600"/>
              <a:buNone/>
              <a:defRPr sz="750"/>
            </a:lvl5pPr>
            <a:lvl6pPr indent="-228600" lvl="5" marL="2743200" algn="l">
              <a:lnSpc>
                <a:spcPct val="100000"/>
              </a:lnSpc>
              <a:spcBef>
                <a:spcPts val="1000"/>
              </a:spcBef>
              <a:spcAft>
                <a:spcPts val="0"/>
              </a:spcAft>
              <a:buSzPts val="600"/>
              <a:buNone/>
              <a:defRPr sz="750"/>
            </a:lvl6pPr>
            <a:lvl7pPr indent="-228600" lvl="6" marL="3200400" algn="l">
              <a:lnSpc>
                <a:spcPct val="100000"/>
              </a:lnSpc>
              <a:spcBef>
                <a:spcPts val="1000"/>
              </a:spcBef>
              <a:spcAft>
                <a:spcPts val="0"/>
              </a:spcAft>
              <a:buSzPts val="600"/>
              <a:buNone/>
              <a:defRPr sz="750"/>
            </a:lvl7pPr>
            <a:lvl8pPr indent="-228600" lvl="7" marL="3657600" algn="l">
              <a:lnSpc>
                <a:spcPct val="100000"/>
              </a:lnSpc>
              <a:spcBef>
                <a:spcPts val="1000"/>
              </a:spcBef>
              <a:spcAft>
                <a:spcPts val="0"/>
              </a:spcAft>
              <a:buSzPts val="600"/>
              <a:buNone/>
              <a:defRPr sz="750"/>
            </a:lvl8pPr>
            <a:lvl9pPr indent="-228600" lvl="8" marL="4114800" algn="l">
              <a:lnSpc>
                <a:spcPct val="100000"/>
              </a:lnSpc>
              <a:spcBef>
                <a:spcPts val="1000"/>
              </a:spcBef>
              <a:spcAft>
                <a:spcPts val="0"/>
              </a:spcAft>
              <a:buSzPts val="600"/>
              <a:buNone/>
              <a:defRPr sz="750"/>
            </a:lvl9pPr>
          </a:lstStyle>
          <a:p/>
        </p:txBody>
      </p:sp>
      <p:sp>
        <p:nvSpPr>
          <p:cNvPr id="84" name="Google Shape;84;p44"/>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4"/>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4"/>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45"/>
          <p:cNvSpPr txBox="1"/>
          <p:nvPr>
            <p:ph type="title"/>
          </p:nvPr>
        </p:nvSpPr>
        <p:spPr>
          <a:xfrm>
            <a:off x="609599" y="4800600"/>
            <a:ext cx="63477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5"/>
          <p:cNvSpPr/>
          <p:nvPr>
            <p:ph idx="2" type="pic"/>
          </p:nvPr>
        </p:nvSpPr>
        <p:spPr>
          <a:xfrm>
            <a:off x="609599" y="609600"/>
            <a:ext cx="6347700" cy="3845700"/>
          </a:xfrm>
          <a:prstGeom prst="rect">
            <a:avLst/>
          </a:prstGeom>
          <a:noFill/>
          <a:ln>
            <a:noFill/>
          </a:ln>
        </p:spPr>
      </p:sp>
      <p:sp>
        <p:nvSpPr>
          <p:cNvPr id="90" name="Google Shape;90;p45"/>
          <p:cNvSpPr txBox="1"/>
          <p:nvPr>
            <p:ph idx="1" type="body"/>
          </p:nvPr>
        </p:nvSpPr>
        <p:spPr>
          <a:xfrm>
            <a:off x="609599" y="5367338"/>
            <a:ext cx="6347700" cy="674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1" name="Google Shape;91;p45"/>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5"/>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5"/>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6"/>
          <p:cNvGrpSpPr/>
          <p:nvPr/>
        </p:nvGrpSpPr>
        <p:grpSpPr>
          <a:xfrm>
            <a:off x="-8467" y="-8468"/>
            <a:ext cx="9169805" cy="6874935"/>
            <a:chOff x="-8467" y="-8468"/>
            <a:chExt cx="9169805" cy="6874935"/>
          </a:xfrm>
        </p:grpSpPr>
        <p:sp>
          <p:nvSpPr>
            <p:cNvPr id="11" name="Google Shape;11;p36"/>
            <p:cNvSpPr/>
            <p:nvPr/>
          </p:nvSpPr>
          <p:spPr>
            <a:xfrm>
              <a:off x="-8467" y="4013200"/>
              <a:ext cx="457200" cy="285326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8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36"/>
            <p:cNvCxnSpPr/>
            <p:nvPr/>
          </p:nvCxnSpPr>
          <p:spPr>
            <a:xfrm flipH="1" rot="10800000">
              <a:off x="5130830" y="4175701"/>
              <a:ext cx="4022400" cy="2682300"/>
            </a:xfrm>
            <a:prstGeom prst="straightConnector1">
              <a:avLst/>
            </a:prstGeom>
            <a:noFill/>
            <a:ln cap="flat" cmpd="sng" w="9525">
              <a:solidFill>
                <a:srgbClr val="D8D8D8"/>
              </a:solidFill>
              <a:prstDash val="solid"/>
              <a:round/>
              <a:headEnd len="sm" w="sm" type="none"/>
              <a:tailEnd len="sm" w="sm" type="none"/>
            </a:ln>
          </p:spPr>
        </p:cxnSp>
        <p:cxnSp>
          <p:nvCxnSpPr>
            <p:cNvPr id="13" name="Google Shape;13;p36"/>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14" name="Google Shape;14;p36"/>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6"/>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6"/>
            <p:cNvSpPr/>
            <p:nvPr/>
          </p:nvSpPr>
          <p:spPr>
            <a:xfrm>
              <a:off x="6637896" y="3920066"/>
              <a:ext cx="2509944" cy="2933700"/>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6"/>
            <p:cNvSpPr/>
            <p:nvPr/>
          </p:nvSpPr>
          <p:spPr>
            <a:xfrm>
              <a:off x="7010429" y="-8467"/>
              <a:ext cx="2139950"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3F7818">
                <a:alpha val="68627"/>
              </a:srgbClr>
            </a:solidFill>
            <a:ln>
              <a:noFill/>
            </a:ln>
          </p:spPr>
        </p:sp>
        <p:sp>
          <p:nvSpPr>
            <p:cNvPr id="18" name="Google Shape;18;p36"/>
            <p:cNvSpPr/>
            <p:nvPr/>
          </p:nvSpPr>
          <p:spPr>
            <a:xfrm>
              <a:off x="8295776" y="-8467"/>
              <a:ext cx="859028"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6"/>
            <p:cNvSpPr/>
            <p:nvPr/>
          </p:nvSpPr>
          <p:spPr>
            <a:xfrm>
              <a:off x="8077231" y="-8468"/>
              <a:ext cx="1067005"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6"/>
            <p:cNvSpPr/>
            <p:nvPr/>
          </p:nvSpPr>
          <p:spPr>
            <a:xfrm>
              <a:off x="8060297" y="4893733"/>
              <a:ext cx="1092200" cy="196088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36"/>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36"/>
          <p:cNvSpPr txBox="1"/>
          <p:nvPr>
            <p:ph idx="1" type="body"/>
          </p:nvPr>
        </p:nvSpPr>
        <p:spPr>
          <a:xfrm>
            <a:off x="609599" y="2160590"/>
            <a:ext cx="6347700" cy="3880800"/>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36"/>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36"/>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36"/>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oa-bsa.org/about/membershi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inductions@tipisa.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mailto:Inductions@tipisa.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1183681" y="1066800"/>
            <a:ext cx="5826719" cy="164630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5400"/>
              <a:buFont typeface="Trebuchet MS"/>
              <a:buNone/>
            </a:pPr>
            <a:r>
              <a:rPr lang="en-US"/>
              <a:t>Unit Elections</a:t>
            </a:r>
            <a:br>
              <a:rPr lang="en-US"/>
            </a:br>
            <a:r>
              <a:rPr lang="en-US"/>
              <a:t>2025</a:t>
            </a:r>
            <a:endParaRPr/>
          </a:p>
        </p:txBody>
      </p:sp>
      <p:sp>
        <p:nvSpPr>
          <p:cNvPr id="149" name="Google Shape;149;p1"/>
          <p:cNvSpPr txBox="1"/>
          <p:nvPr>
            <p:ph idx="1" type="subTitle"/>
          </p:nvPr>
        </p:nvSpPr>
        <p:spPr>
          <a:xfrm>
            <a:off x="1031274" y="3423925"/>
            <a:ext cx="6408900" cy="1986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920"/>
              <a:buNone/>
            </a:pPr>
            <a:r>
              <a:rPr lang="en-US" sz="2400"/>
              <a:t>Jacob Smith </a:t>
            </a:r>
            <a:endParaRPr/>
          </a:p>
          <a:p>
            <a:pPr indent="0" lvl="0" marL="0" rtl="0" algn="ctr">
              <a:lnSpc>
                <a:spcPct val="100000"/>
              </a:lnSpc>
              <a:spcBef>
                <a:spcPts val="1000"/>
              </a:spcBef>
              <a:spcAft>
                <a:spcPts val="0"/>
              </a:spcAft>
              <a:buSzPts val="1920"/>
              <a:buNone/>
            </a:pPr>
            <a:r>
              <a:rPr lang="en-US" sz="2400"/>
              <a:t>2025-2026 Tipisa Induction Chairman</a:t>
            </a:r>
            <a:endParaRPr/>
          </a:p>
          <a:p>
            <a:pPr indent="0" lvl="0" marL="0" rtl="0" algn="r">
              <a:lnSpc>
                <a:spcPct val="100000"/>
              </a:lnSpc>
              <a:spcBef>
                <a:spcPts val="1000"/>
              </a:spcBef>
              <a:spcAft>
                <a:spcPts val="0"/>
              </a:spcAft>
              <a:buSzPts val="1920"/>
              <a:buNone/>
            </a:pPr>
            <a:r>
              <a:t/>
            </a:r>
            <a:endParaRPr sz="2400"/>
          </a:p>
          <a:p>
            <a:pPr indent="0" lvl="0" marL="0" rtl="0" algn="l">
              <a:lnSpc>
                <a:spcPct val="100000"/>
              </a:lnSpc>
              <a:spcBef>
                <a:spcPts val="1000"/>
              </a:spcBef>
              <a:spcAft>
                <a:spcPts val="0"/>
              </a:spcAft>
              <a:buSzPts val="1920"/>
              <a:buNone/>
            </a:pPr>
            <a:r>
              <a:rPr lang="en-US" sz="2400"/>
              <a:t>  Answers to questions: Inductions@tipisa.org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Unit Leader Responsibilities</a:t>
            </a:r>
            <a:endParaRPr/>
          </a:p>
        </p:txBody>
      </p:sp>
      <p:sp>
        <p:nvSpPr>
          <p:cNvPr id="215" name="Google Shape;215;p10"/>
          <p:cNvSpPr txBox="1"/>
          <p:nvPr>
            <p:ph idx="1" type="body"/>
          </p:nvPr>
        </p:nvSpPr>
        <p:spPr>
          <a:xfrm>
            <a:off x="381000" y="1295400"/>
            <a:ext cx="6858000" cy="54864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SzPct val="79999"/>
              <a:buChar char="►"/>
            </a:pPr>
            <a:r>
              <a:rPr lang="en-US"/>
              <a:t>Certify youth eligibility before the election</a:t>
            </a:r>
            <a:endParaRPr/>
          </a:p>
          <a:p>
            <a:pPr indent="-285750" lvl="1" marL="742950" rtl="0" algn="l">
              <a:lnSpc>
                <a:spcPct val="100000"/>
              </a:lnSpc>
              <a:spcBef>
                <a:spcPts val="1000"/>
              </a:spcBef>
              <a:spcAft>
                <a:spcPts val="0"/>
              </a:spcAft>
              <a:buSzPct val="80000"/>
              <a:buChar char="►"/>
            </a:pPr>
            <a:r>
              <a:rPr lang="en-US"/>
              <a:t>Rank (or higher)</a:t>
            </a:r>
            <a:endParaRPr/>
          </a:p>
          <a:p>
            <a:pPr indent="-228600" lvl="2" marL="1143000" rtl="0" algn="l">
              <a:lnSpc>
                <a:spcPct val="100000"/>
              </a:lnSpc>
              <a:spcBef>
                <a:spcPts val="1000"/>
              </a:spcBef>
              <a:spcAft>
                <a:spcPts val="0"/>
              </a:spcAft>
              <a:buSzPct val="80000"/>
              <a:buChar char="►"/>
            </a:pPr>
            <a:r>
              <a:rPr lang="en-US"/>
              <a:t>Scouts BSA – First Class</a:t>
            </a:r>
            <a:endParaRPr/>
          </a:p>
          <a:p>
            <a:pPr indent="-228600" lvl="2" marL="1143000" rtl="0" algn="l">
              <a:lnSpc>
                <a:spcPct val="100000"/>
              </a:lnSpc>
              <a:spcBef>
                <a:spcPts val="1000"/>
              </a:spcBef>
              <a:spcAft>
                <a:spcPts val="0"/>
              </a:spcAft>
              <a:buSzPct val="80000"/>
              <a:buChar char="►"/>
            </a:pPr>
            <a:r>
              <a:rPr lang="en-US"/>
              <a:t>Sea Scouts – Ordinary</a:t>
            </a:r>
            <a:endParaRPr/>
          </a:p>
          <a:p>
            <a:pPr indent="-228600" lvl="2" marL="1143000" rtl="0" algn="l">
              <a:lnSpc>
                <a:spcPct val="100000"/>
              </a:lnSpc>
              <a:spcBef>
                <a:spcPts val="1000"/>
              </a:spcBef>
              <a:spcAft>
                <a:spcPts val="0"/>
              </a:spcAft>
              <a:buSzPct val="80000"/>
              <a:buChar char="►"/>
            </a:pPr>
            <a:r>
              <a:rPr lang="en-US"/>
              <a:t>Venturing – Discovery Award</a:t>
            </a:r>
            <a:endParaRPr/>
          </a:p>
          <a:p>
            <a:pPr indent="-285750" lvl="1" marL="742950" rtl="0" algn="l">
              <a:lnSpc>
                <a:spcPct val="100000"/>
              </a:lnSpc>
              <a:spcBef>
                <a:spcPts val="1000"/>
              </a:spcBef>
              <a:spcAft>
                <a:spcPts val="0"/>
              </a:spcAft>
              <a:buSzPct val="80000"/>
              <a:buChar char="►"/>
            </a:pPr>
            <a:r>
              <a:rPr lang="en-US"/>
              <a:t>Camping Requirement</a:t>
            </a:r>
            <a:endParaRPr/>
          </a:p>
          <a:p>
            <a:pPr indent="-228600" lvl="2" marL="1143000" rtl="0" algn="l">
              <a:lnSpc>
                <a:spcPct val="100000"/>
              </a:lnSpc>
              <a:spcBef>
                <a:spcPts val="1000"/>
              </a:spcBef>
              <a:spcAft>
                <a:spcPts val="0"/>
              </a:spcAft>
              <a:buSzPct val="80000"/>
              <a:buChar char="►"/>
            </a:pPr>
            <a:r>
              <a:rPr lang="en-US"/>
              <a:t>15 Days &amp; Nights –Under the auspices of BSA</a:t>
            </a:r>
            <a:endParaRPr/>
          </a:p>
          <a:p>
            <a:pPr indent="-228600" lvl="2" marL="1143000" rtl="0" algn="l">
              <a:lnSpc>
                <a:spcPct val="100000"/>
              </a:lnSpc>
              <a:spcBef>
                <a:spcPts val="1000"/>
              </a:spcBef>
              <a:spcAft>
                <a:spcPts val="0"/>
              </a:spcAft>
              <a:buSzPct val="80000"/>
              <a:buChar char="►"/>
            </a:pPr>
            <a:r>
              <a:rPr lang="en-US"/>
              <a:t>(Including, but not more than, 5 Long-term nights)</a:t>
            </a:r>
            <a:endParaRPr/>
          </a:p>
          <a:p>
            <a:pPr indent="-228600" lvl="2" marL="1143000" rtl="0" algn="l">
              <a:lnSpc>
                <a:spcPct val="100000"/>
              </a:lnSpc>
              <a:spcBef>
                <a:spcPts val="1000"/>
              </a:spcBef>
              <a:spcAft>
                <a:spcPts val="0"/>
              </a:spcAft>
              <a:buSzPct val="80000"/>
              <a:buChar char="►"/>
            </a:pPr>
            <a:r>
              <a:rPr lang="en-US"/>
              <a:t>(Polestar: Camping “…gives Scouts the time to witness each other’s actions, during good days and bad.”)</a:t>
            </a:r>
            <a:endParaRPr/>
          </a:p>
          <a:p>
            <a:pPr indent="-228600" lvl="2" marL="1143000" rtl="0" algn="l">
              <a:lnSpc>
                <a:spcPct val="100000"/>
              </a:lnSpc>
              <a:spcBef>
                <a:spcPts val="1000"/>
              </a:spcBef>
              <a:spcAft>
                <a:spcPts val="0"/>
              </a:spcAft>
              <a:buSzPct val="80000"/>
              <a:buChar char="►"/>
            </a:pPr>
            <a:r>
              <a:rPr lang="en-US"/>
              <a:t>Ship nights may be counted as camping for Sea Scouts</a:t>
            </a:r>
            <a:endParaRPr/>
          </a:p>
          <a:p>
            <a:pPr indent="-228600" lvl="2" marL="1143000" rtl="0" algn="l">
              <a:lnSpc>
                <a:spcPct val="100000"/>
              </a:lnSpc>
              <a:spcBef>
                <a:spcPts val="1000"/>
              </a:spcBef>
              <a:spcAft>
                <a:spcPts val="0"/>
              </a:spcAft>
              <a:buSzPct val="80000"/>
              <a:buChar char="►"/>
            </a:pPr>
            <a:r>
              <a:rPr lang="en-US"/>
              <a:t>(GTUE, Page 13, FAQ 4)</a:t>
            </a:r>
            <a:endParaRPr/>
          </a:p>
          <a:p>
            <a:pPr indent="-228600" lvl="3" marL="1600200" rtl="0" algn="l">
              <a:lnSpc>
                <a:spcPct val="100000"/>
              </a:lnSpc>
              <a:spcBef>
                <a:spcPts val="1000"/>
              </a:spcBef>
              <a:spcAft>
                <a:spcPts val="0"/>
              </a:spcAft>
              <a:buSzPct val="80000"/>
              <a:buChar char="►"/>
            </a:pPr>
            <a:r>
              <a:rPr lang="en-US">
                <a:latin typeface="Arial"/>
                <a:ea typeface="Arial"/>
                <a:cs typeface="Arial"/>
                <a:sym typeface="Arial"/>
              </a:rPr>
              <a:t>It is preferred that camping requirements be met as part of the unit in which the youth is being considered for election. </a:t>
            </a:r>
            <a:endParaRPr/>
          </a:p>
          <a:p>
            <a:pPr indent="-228600" lvl="3" marL="1600200" rtl="0" algn="l">
              <a:lnSpc>
                <a:spcPct val="100000"/>
              </a:lnSpc>
              <a:spcBef>
                <a:spcPts val="1000"/>
              </a:spcBef>
              <a:spcAft>
                <a:spcPts val="0"/>
              </a:spcAft>
              <a:buSzPct val="80000"/>
              <a:buChar char="►"/>
            </a:pPr>
            <a:r>
              <a:rPr b="0" i="0" lang="en-US" u="none" strike="noStrike">
                <a:latin typeface="Arial"/>
                <a:ea typeface="Arial"/>
                <a:cs typeface="Arial"/>
                <a:sym typeface="Arial"/>
              </a:rPr>
              <a:t>Extenuating circumstances may exist (e.g., in case where a youth did not have an opportunity to meet the requirement with the unit), that make it appropriate for unit leaders to consider other BSA camping experiences (e.g. a Venturer counting camping nights completed with a troop or camping nights completed while serving as a staff member at a council camp or national high adventure base). </a:t>
            </a:r>
            <a:endParaRPr/>
          </a:p>
          <a:p>
            <a:pPr indent="-228600" lvl="3" marL="1600200" rtl="0" algn="l">
              <a:lnSpc>
                <a:spcPct val="100000"/>
              </a:lnSpc>
              <a:spcBef>
                <a:spcPts val="1000"/>
              </a:spcBef>
              <a:spcAft>
                <a:spcPts val="0"/>
              </a:spcAft>
              <a:buSzPct val="80000"/>
              <a:buChar char="►"/>
            </a:pPr>
            <a:r>
              <a:rPr b="0" i="0" lang="en-US" u="none" strike="noStrike">
                <a:latin typeface="Arial"/>
                <a:ea typeface="Arial"/>
                <a:cs typeface="Arial"/>
                <a:sym typeface="Arial"/>
              </a:rPr>
              <a:t>In each case, the unit leader must satisfy themselves the spirit and intent of the requirement was met (i.e., it was indeed qualifying outdoor camping).</a:t>
            </a:r>
            <a:endParaRPr/>
          </a:p>
          <a:p>
            <a:pPr indent="-285750" lvl="1" marL="742950" rtl="0" algn="l">
              <a:lnSpc>
                <a:spcPct val="100000"/>
              </a:lnSpc>
              <a:spcBef>
                <a:spcPts val="1000"/>
              </a:spcBef>
              <a:spcAft>
                <a:spcPts val="0"/>
              </a:spcAft>
              <a:buSzPct val="80000"/>
              <a:buChar char="►"/>
            </a:pPr>
            <a:r>
              <a:rPr lang="en-US"/>
              <a:t>Scout Spirit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Unit Leader Responsibilities</a:t>
            </a:r>
            <a:endParaRPr/>
          </a:p>
        </p:txBody>
      </p:sp>
      <p:sp>
        <p:nvSpPr>
          <p:cNvPr id="221" name="Google Shape;221;p11"/>
          <p:cNvSpPr txBox="1"/>
          <p:nvPr>
            <p:ph idx="1" type="body"/>
          </p:nvPr>
        </p:nvSpPr>
        <p:spPr>
          <a:xfrm>
            <a:off x="381000" y="1295400"/>
            <a:ext cx="6858000" cy="54864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extLst>
                  <a:ext uri="http://customooxmlschemas.google.com/">
                    <go:slidesCustomData xmlns:go="http://customooxmlschemas.google.com/" textRoundtripDataId="0"/>
                  </a:ext>
                </a:extLst>
              </a:rPr>
              <a:t>Ensure that the name and rank of each eligible youth is accurate and correctly spelled on the Unit Election Report.</a:t>
            </a:r>
            <a:endParaRPr/>
          </a:p>
          <a:p>
            <a:pPr indent="-285750" lvl="1" marL="742950" rtl="0" algn="l">
              <a:lnSpc>
                <a:spcPct val="100000"/>
              </a:lnSpc>
              <a:spcBef>
                <a:spcPts val="1000"/>
              </a:spcBef>
              <a:spcAft>
                <a:spcPts val="0"/>
              </a:spcAft>
              <a:buSzPts val="1280"/>
              <a:buChar char="►"/>
            </a:pPr>
            <a:r>
              <a:rPr lang="en-US"/>
              <a:t>The team may print while the UL dictates</a:t>
            </a:r>
            <a:endParaRPr/>
          </a:p>
          <a:p>
            <a:pPr indent="-285750" lvl="1" marL="742950" rtl="0" algn="l">
              <a:lnSpc>
                <a:spcPct val="100000"/>
              </a:lnSpc>
              <a:spcBef>
                <a:spcPts val="1000"/>
              </a:spcBef>
              <a:spcAft>
                <a:spcPts val="0"/>
              </a:spcAft>
              <a:buSzPts val="1280"/>
              <a:buChar char="►"/>
            </a:pPr>
            <a:r>
              <a:rPr lang="en-US"/>
              <a:t>All data must be recorded for elected scouts, but only name and rank are required on the form before the UL signs.</a:t>
            </a:r>
            <a:endParaRPr/>
          </a:p>
          <a:p>
            <a:pPr indent="-342900" lvl="0" marL="342900" rtl="0" algn="l">
              <a:lnSpc>
                <a:spcPct val="100000"/>
              </a:lnSpc>
              <a:spcBef>
                <a:spcPts val="1000"/>
              </a:spcBef>
              <a:spcAft>
                <a:spcPts val="0"/>
              </a:spcAft>
              <a:buSzPts val="1440"/>
              <a:buChar char="►"/>
            </a:pPr>
            <a:r>
              <a:rPr lang="en-US"/>
              <a:t>Ensure that the date and attendance criteria are completed (and valid) before the UL signs.</a:t>
            </a:r>
            <a:endParaRPr/>
          </a:p>
          <a:p>
            <a:pPr indent="-285750" lvl="1" marL="742950" rtl="0" algn="l">
              <a:lnSpc>
                <a:spcPct val="100000"/>
              </a:lnSpc>
              <a:spcBef>
                <a:spcPts val="1000"/>
              </a:spcBef>
              <a:spcAft>
                <a:spcPts val="0"/>
              </a:spcAft>
              <a:buSzPts val="1280"/>
              <a:buChar char="►"/>
            </a:pPr>
            <a:r>
              <a:rPr lang="en-US"/>
              <a:t># Registered Active</a:t>
            </a:r>
            <a:endParaRPr/>
          </a:p>
          <a:p>
            <a:pPr indent="-285750" lvl="1" marL="742950" rtl="0" algn="l">
              <a:lnSpc>
                <a:spcPct val="100000"/>
              </a:lnSpc>
              <a:spcBef>
                <a:spcPts val="1000"/>
              </a:spcBef>
              <a:spcAft>
                <a:spcPts val="0"/>
              </a:spcAft>
              <a:buSzPts val="1280"/>
              <a:buChar char="►"/>
            </a:pPr>
            <a:r>
              <a:rPr lang="en-US"/>
              <a:t># Attending (must be at least 50% of Registered Active)</a:t>
            </a:r>
            <a:endParaRPr/>
          </a:p>
          <a:p>
            <a:pPr indent="-342900" lvl="0" marL="342900" rtl="0" algn="l">
              <a:lnSpc>
                <a:spcPct val="100000"/>
              </a:lnSpc>
              <a:spcBef>
                <a:spcPts val="1000"/>
              </a:spcBef>
              <a:spcAft>
                <a:spcPts val="0"/>
              </a:spcAft>
              <a:buSzPts val="1440"/>
              <a:buChar char="►"/>
            </a:pPr>
            <a:r>
              <a:rPr lang="en-US"/>
              <a:t>When all the above criteria have been recorded, the UL signs the Unit Election Report</a:t>
            </a:r>
            <a:endParaRPr/>
          </a:p>
          <a:p>
            <a:pPr indent="-285750" lvl="1" marL="742950" rtl="0" algn="l">
              <a:lnSpc>
                <a:spcPct val="100000"/>
              </a:lnSpc>
              <a:spcBef>
                <a:spcPts val="1000"/>
              </a:spcBef>
              <a:spcAft>
                <a:spcPts val="0"/>
              </a:spcAft>
              <a:buSzPts val="1280"/>
              <a:buChar char="►"/>
            </a:pPr>
            <a:r>
              <a:rPr lang="en-US"/>
              <a:t>The election officially begins when the Unit Election Report is signed by the Unit Leader.</a:t>
            </a:r>
            <a:endParaRPr/>
          </a:p>
          <a:p>
            <a:pPr indent="-285750" lvl="1" marL="742950" rtl="0" algn="l">
              <a:lnSpc>
                <a:spcPct val="100000"/>
              </a:lnSpc>
              <a:spcBef>
                <a:spcPts val="1000"/>
              </a:spcBef>
              <a:spcAft>
                <a:spcPts val="0"/>
              </a:spcAft>
              <a:buSzPts val="1280"/>
              <a:buChar char="►"/>
            </a:pPr>
            <a:r>
              <a:rPr lang="en-US"/>
              <a:t>No name may be added or removed after the Unit Leader signs the Unit Election Report. </a:t>
            </a:r>
            <a:endParaRPr/>
          </a:p>
          <a:p>
            <a:pPr indent="0" lvl="1" marL="457200" rtl="0" algn="l">
              <a:lnSpc>
                <a:spcPct val="100000"/>
              </a:lnSpc>
              <a:spcBef>
                <a:spcPts val="1000"/>
              </a:spcBef>
              <a:spcAft>
                <a:spcPts val="0"/>
              </a:spcAft>
              <a:buSzPts val="128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2"/>
          <p:cNvPicPr preferRelativeResize="0"/>
          <p:nvPr>
            <p:ph idx="1" type="body"/>
          </p:nvPr>
        </p:nvPicPr>
        <p:blipFill rotWithShape="1">
          <a:blip r:embed="rId3">
            <a:alphaModFix/>
          </a:blip>
          <a:srcRect b="0" l="0" r="0" t="0"/>
          <a:stretch/>
        </p:blipFill>
        <p:spPr>
          <a:xfrm>
            <a:off x="1371599" y="41082"/>
            <a:ext cx="5029201" cy="6654448"/>
          </a:xfrm>
          <a:prstGeom prst="rect">
            <a:avLst/>
          </a:prstGeom>
          <a:noFill/>
          <a:ln>
            <a:noFill/>
          </a:ln>
        </p:spPr>
      </p:pic>
      <p:sp>
        <p:nvSpPr>
          <p:cNvPr id="227" name="Google Shape;227;p12"/>
          <p:cNvSpPr/>
          <p:nvPr/>
        </p:nvSpPr>
        <p:spPr>
          <a:xfrm>
            <a:off x="990600" y="685800"/>
            <a:ext cx="5562600" cy="6858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8" name="Google Shape;228;p12"/>
          <p:cNvSpPr/>
          <p:nvPr/>
        </p:nvSpPr>
        <p:spPr>
          <a:xfrm>
            <a:off x="1447799" y="1447800"/>
            <a:ext cx="1600201" cy="3810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9" name="Google Shape;229;p12"/>
          <p:cNvSpPr/>
          <p:nvPr/>
        </p:nvSpPr>
        <p:spPr>
          <a:xfrm>
            <a:off x="4343399" y="1447800"/>
            <a:ext cx="1371601" cy="3810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30" name="Google Shape;230;p12"/>
          <p:cNvSpPr/>
          <p:nvPr/>
        </p:nvSpPr>
        <p:spPr>
          <a:xfrm>
            <a:off x="3886201" y="4495800"/>
            <a:ext cx="2590800" cy="4572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3"/>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The Election Team May Not…</a:t>
            </a:r>
            <a:endParaRPr/>
          </a:p>
        </p:txBody>
      </p:sp>
      <p:sp>
        <p:nvSpPr>
          <p:cNvPr id="236" name="Google Shape;236;p13"/>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Conduct the election until the Unit Election Report is signed by the Unit Leader.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The Unit Leader May Not…</a:t>
            </a:r>
            <a:endParaRPr/>
          </a:p>
        </p:txBody>
      </p:sp>
      <p:sp>
        <p:nvSpPr>
          <p:cNvPr id="242" name="Google Shape;242;p14"/>
          <p:cNvSpPr txBox="1"/>
          <p:nvPr>
            <p:ph idx="1" type="body"/>
          </p:nvPr>
        </p:nvSpPr>
        <p:spPr>
          <a:xfrm>
            <a:off x="609599" y="1905000"/>
            <a:ext cx="6347714" cy="16764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Change the eligibility list after the election has begun</a:t>
            </a:r>
            <a:endParaRPr/>
          </a:p>
          <a:p>
            <a:pPr indent="-342900" lvl="0" marL="342900" rtl="0" algn="l">
              <a:lnSpc>
                <a:spcPct val="100000"/>
              </a:lnSpc>
              <a:spcBef>
                <a:spcPts val="1000"/>
              </a:spcBef>
              <a:spcAft>
                <a:spcPts val="0"/>
              </a:spcAft>
              <a:buSzPts val="1440"/>
              <a:buChar char="►"/>
            </a:pPr>
            <a:r>
              <a:rPr lang="en-US"/>
              <a:t>Change the outcome of the election</a:t>
            </a:r>
            <a:endParaRPr/>
          </a:p>
          <a:p>
            <a:pPr indent="-342900" lvl="0" marL="342900" rtl="0" algn="l">
              <a:lnSpc>
                <a:spcPct val="100000"/>
              </a:lnSpc>
              <a:spcBef>
                <a:spcPts val="1000"/>
              </a:spcBef>
              <a:spcAft>
                <a:spcPts val="0"/>
              </a:spcAft>
              <a:buSzPts val="1440"/>
              <a:buChar char="►"/>
            </a:pPr>
            <a:r>
              <a:rPr lang="en-US"/>
              <a:t>Prohibit a 2</a:t>
            </a:r>
            <a:r>
              <a:rPr baseline="30000" lang="en-US"/>
              <a:t>nd</a:t>
            </a:r>
            <a:r>
              <a:rPr lang="en-US"/>
              <a:t> round if none are elected on the 1</a:t>
            </a:r>
            <a:r>
              <a:rPr baseline="30000" lang="en-US"/>
              <a:t>st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txBox="1"/>
          <p:nvPr>
            <p:ph type="title"/>
          </p:nvPr>
        </p:nvSpPr>
        <p:spPr>
          <a:xfrm>
            <a:off x="369442" y="381000"/>
            <a:ext cx="6347713" cy="46293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Trebuchet MS"/>
              <a:buNone/>
            </a:pPr>
            <a:r>
              <a:rPr lang="en-US"/>
              <a:t>Youth Eligibility </a:t>
            </a:r>
            <a:endParaRPr/>
          </a:p>
        </p:txBody>
      </p:sp>
      <p:sp>
        <p:nvSpPr>
          <p:cNvPr id="248" name="Google Shape;248;p15"/>
          <p:cNvSpPr txBox="1"/>
          <p:nvPr>
            <p:ph idx="1" type="body"/>
          </p:nvPr>
        </p:nvSpPr>
        <p:spPr>
          <a:xfrm>
            <a:off x="0" y="914400"/>
            <a:ext cx="7086599" cy="4724400"/>
          </a:xfrm>
          <a:prstGeom prst="rect">
            <a:avLst/>
          </a:prstGeom>
          <a:noFill/>
          <a:ln>
            <a:noFill/>
          </a:ln>
        </p:spPr>
        <p:txBody>
          <a:bodyPr anchorCtr="0" anchor="t" bIns="45700" lIns="91425" spcFirstLastPara="1" rIns="91425" wrap="square" tIns="45700">
            <a:normAutofit lnSpcReduction="20000"/>
          </a:bodyPr>
          <a:lstStyle/>
          <a:p>
            <a:pPr indent="-350314" lvl="0" marL="342900" rtl="0" algn="l">
              <a:lnSpc>
                <a:spcPct val="100000"/>
              </a:lnSpc>
              <a:spcBef>
                <a:spcPts val="0"/>
              </a:spcBef>
              <a:spcAft>
                <a:spcPts val="0"/>
              </a:spcAft>
              <a:buSzPts val="1557"/>
              <a:buChar char="►"/>
            </a:pPr>
            <a:r>
              <a:rPr lang="en-US"/>
              <a:t>1. Be a registered member of the Scouting America.</a:t>
            </a:r>
            <a:endParaRPr/>
          </a:p>
          <a:p>
            <a:pPr indent="-350314" lvl="0" marL="342900" rtl="0" algn="l">
              <a:lnSpc>
                <a:spcPct val="100000"/>
              </a:lnSpc>
              <a:spcBef>
                <a:spcPts val="1000"/>
              </a:spcBef>
              <a:spcAft>
                <a:spcPts val="0"/>
              </a:spcAft>
              <a:buSzPts val="1557"/>
              <a:buChar char="►"/>
            </a:pPr>
            <a:r>
              <a:rPr lang="en-US"/>
              <a:t>2. At the time of their election, youth must </a:t>
            </a:r>
            <a:endParaRPr/>
          </a:p>
          <a:p>
            <a:pPr indent="-298436" lvl="1" marL="742950" rtl="0" algn="l">
              <a:lnSpc>
                <a:spcPct val="100000"/>
              </a:lnSpc>
              <a:spcBef>
                <a:spcPts val="1000"/>
              </a:spcBef>
              <a:spcAft>
                <a:spcPts val="0"/>
              </a:spcAft>
              <a:buSzPts val="1384"/>
              <a:buChar char="►"/>
            </a:pPr>
            <a:r>
              <a:rPr lang="en-US"/>
              <a:t>be under the age of 21, </a:t>
            </a:r>
            <a:endParaRPr/>
          </a:p>
          <a:p>
            <a:pPr indent="-298436" lvl="1" marL="742950" rtl="0" algn="l">
              <a:lnSpc>
                <a:spcPct val="100000"/>
              </a:lnSpc>
              <a:spcBef>
                <a:spcPts val="1000"/>
              </a:spcBef>
              <a:spcAft>
                <a:spcPts val="0"/>
              </a:spcAft>
              <a:buSzPts val="1384"/>
              <a:buChar char="►"/>
            </a:pPr>
            <a:r>
              <a:rPr lang="en-US"/>
              <a:t>hold the Scouting America First Class rank, the Venturing Discovery Award, or the Sea Scout Ordinary rank or higher, and </a:t>
            </a:r>
            <a:endParaRPr/>
          </a:p>
          <a:p>
            <a:pPr indent="-298436" lvl="1" marL="742950" rtl="0" algn="l">
              <a:lnSpc>
                <a:spcPct val="100000"/>
              </a:lnSpc>
              <a:spcBef>
                <a:spcPts val="1000"/>
              </a:spcBef>
              <a:spcAft>
                <a:spcPts val="0"/>
              </a:spcAft>
              <a:buSzPts val="1384"/>
              <a:buChar char="►"/>
            </a:pPr>
            <a:r>
              <a:rPr lang="en-US"/>
              <a:t>following approval by the Unit Leader, be elected by the youth members of their unit.</a:t>
            </a:r>
            <a:endParaRPr/>
          </a:p>
          <a:p>
            <a:pPr indent="-350314" lvl="0" marL="342900" rtl="0" algn="l">
              <a:lnSpc>
                <a:spcPct val="100000"/>
              </a:lnSpc>
              <a:spcBef>
                <a:spcPts val="1000"/>
              </a:spcBef>
              <a:spcAft>
                <a:spcPts val="0"/>
              </a:spcAft>
              <a:buSzPts val="1557"/>
              <a:buChar char="►"/>
            </a:pPr>
            <a:r>
              <a:rPr lang="en-US"/>
              <a:t>3. Within the two years immediately prior to the election, the youth must have experienced </a:t>
            </a:r>
            <a:endParaRPr/>
          </a:p>
          <a:p>
            <a:pPr indent="-298436" lvl="1" marL="742950" rtl="0" algn="l">
              <a:lnSpc>
                <a:spcPct val="100000"/>
              </a:lnSpc>
              <a:spcBef>
                <a:spcPts val="1000"/>
              </a:spcBef>
              <a:spcAft>
                <a:spcPts val="0"/>
              </a:spcAft>
              <a:buSzPts val="1384"/>
              <a:buChar char="►"/>
            </a:pPr>
            <a:r>
              <a:rPr lang="en-US"/>
              <a:t>15 nights of camping while registered with a troop, crew or ship. </a:t>
            </a:r>
            <a:endParaRPr/>
          </a:p>
          <a:p>
            <a:pPr indent="-239699" lvl="2" marL="1143000" rtl="0" algn="l">
              <a:lnSpc>
                <a:spcPct val="100000"/>
              </a:lnSpc>
              <a:spcBef>
                <a:spcPts val="1000"/>
              </a:spcBef>
              <a:spcAft>
                <a:spcPts val="0"/>
              </a:spcAft>
              <a:buSzPts val="1211"/>
              <a:buChar char="►"/>
            </a:pPr>
            <a:r>
              <a:rPr lang="en-US"/>
              <a:t>The 15 nights must include one, but no more than one, long-term camp consisting of at least five consecutive nights of overnight camping, approved and under the auspices and standards of the Scouting America. </a:t>
            </a:r>
            <a:endParaRPr/>
          </a:p>
          <a:p>
            <a:pPr indent="-239699" lvl="2" marL="1143000" rtl="0" algn="l">
              <a:lnSpc>
                <a:spcPct val="100000"/>
              </a:lnSpc>
              <a:spcBef>
                <a:spcPts val="1000"/>
              </a:spcBef>
              <a:spcAft>
                <a:spcPts val="0"/>
              </a:spcAft>
              <a:buSzPts val="1211"/>
              <a:buChar char="►"/>
            </a:pPr>
            <a:r>
              <a:rPr lang="en-US"/>
              <a:t>Only five nights of the long-term camp may be credited toward the 15-night camping requirement; </a:t>
            </a:r>
            <a:endParaRPr/>
          </a:p>
          <a:p>
            <a:pPr indent="-239699" lvl="2" marL="1143000" rtl="0" algn="l">
              <a:lnSpc>
                <a:spcPct val="100000"/>
              </a:lnSpc>
              <a:spcBef>
                <a:spcPts val="1000"/>
              </a:spcBef>
              <a:spcAft>
                <a:spcPts val="0"/>
              </a:spcAft>
              <a:buSzPts val="1211"/>
              <a:buChar char="►"/>
            </a:pPr>
            <a:r>
              <a:rPr lang="en-US"/>
              <a:t>the balance of the camping (10 nights) must be overnight, weekend, or other short-term camps of, at most, three nights each.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6"/>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Youth Eligibility cont.</a:t>
            </a:r>
            <a:endParaRPr/>
          </a:p>
        </p:txBody>
      </p:sp>
      <p:sp>
        <p:nvSpPr>
          <p:cNvPr id="254" name="Google Shape;254;p16"/>
          <p:cNvSpPr txBox="1"/>
          <p:nvPr>
            <p:ph idx="1" type="body"/>
          </p:nvPr>
        </p:nvSpPr>
        <p:spPr>
          <a:xfrm>
            <a:off x="609598" y="1600200"/>
            <a:ext cx="7086602" cy="5257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4. Assistant scoutmasters who are 18, 19 or 20 years old are also considered to be youth members for the purpose of OA elections. All requirements shown above must be met for a young assistant scoutmaster to be eligible for election.</a:t>
            </a:r>
            <a:endParaRPr/>
          </a:p>
          <a:p>
            <a:pPr indent="-342900" lvl="0" marL="342900" rtl="0" algn="l">
              <a:lnSpc>
                <a:spcPct val="100000"/>
              </a:lnSpc>
              <a:spcBef>
                <a:spcPts val="1000"/>
              </a:spcBef>
              <a:spcAft>
                <a:spcPts val="0"/>
              </a:spcAft>
              <a:buSzPts val="1440"/>
              <a:buChar char="►"/>
            </a:pPr>
            <a:r>
              <a:rPr lang="en-US"/>
              <a:t>Prior to the annual election, the unit leader must certify the nominee’s Scout spirit and youth membership qualifications.</a:t>
            </a:r>
            <a:endParaRPr/>
          </a:p>
          <a:p>
            <a:pPr indent="-342900" lvl="0" marL="342900" rtl="0" algn="l">
              <a:lnSpc>
                <a:spcPct val="100000"/>
              </a:lnSpc>
              <a:spcBef>
                <a:spcPts val="1000"/>
              </a:spcBef>
              <a:spcAft>
                <a:spcPts val="0"/>
              </a:spcAft>
              <a:buSzPts val="1440"/>
              <a:buChar char="►"/>
            </a:pPr>
            <a:r>
              <a:rPr lang="en-US"/>
              <a:t>Voting for youth candidates will be based on their spirit of brotherhood, cheerfulness (no matter how tiresome their duties), and a willingness to give unselfish and wholehearted service to others at all times.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txBox="1"/>
          <p:nvPr>
            <p:ph type="title"/>
          </p:nvPr>
        </p:nvSpPr>
        <p:spPr>
          <a:xfrm>
            <a:off x="609599" y="0"/>
            <a:ext cx="6347713"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Trebuchet MS"/>
              <a:buNone/>
            </a:pPr>
            <a:r>
              <a:rPr lang="en-US"/>
              <a:t>Adults</a:t>
            </a:r>
            <a:br>
              <a:rPr lang="en-US"/>
            </a:br>
            <a:r>
              <a:rPr lang="en-US" sz="2700"/>
              <a:t>Nominated 	  Recommended 	 Approved</a:t>
            </a:r>
            <a:endParaRPr/>
          </a:p>
        </p:txBody>
      </p:sp>
      <p:sp>
        <p:nvSpPr>
          <p:cNvPr id="260" name="Google Shape;260;p18"/>
          <p:cNvSpPr txBox="1"/>
          <p:nvPr>
            <p:ph idx="1" type="body"/>
          </p:nvPr>
        </p:nvSpPr>
        <p:spPr>
          <a:xfrm>
            <a:off x="609599" y="1218120"/>
            <a:ext cx="6934201" cy="4724400"/>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100000"/>
              </a:lnSpc>
              <a:spcBef>
                <a:spcPts val="0"/>
              </a:spcBef>
              <a:spcAft>
                <a:spcPts val="0"/>
              </a:spcAft>
              <a:buSzPct val="79999"/>
              <a:buChar char="►"/>
            </a:pPr>
            <a:r>
              <a:rPr lang="en-US"/>
              <a:t>“</a:t>
            </a:r>
            <a:r>
              <a:rPr b="1" lang="en-US"/>
              <a:t>Nominated</a:t>
            </a:r>
            <a:r>
              <a:rPr lang="en-US"/>
              <a:t>” (not “elected”) by Unit Committee</a:t>
            </a:r>
            <a:endParaRPr/>
          </a:p>
          <a:p>
            <a:pPr indent="-285750" lvl="1" marL="742950" rtl="0" algn="l">
              <a:lnSpc>
                <a:spcPct val="100000"/>
              </a:lnSpc>
              <a:spcBef>
                <a:spcPts val="1000"/>
              </a:spcBef>
              <a:spcAft>
                <a:spcPts val="0"/>
              </a:spcAft>
              <a:buSzPct val="80000"/>
              <a:buChar char="►"/>
            </a:pPr>
            <a:r>
              <a:rPr lang="en-US"/>
              <a:t>IF elected-youth = 0, THEN adults nominated = 0 </a:t>
            </a:r>
            <a:endParaRPr/>
          </a:p>
          <a:p>
            <a:pPr indent="-285750" lvl="1" marL="742950" rtl="0" algn="l">
              <a:lnSpc>
                <a:spcPct val="100000"/>
              </a:lnSpc>
              <a:spcBef>
                <a:spcPts val="1000"/>
              </a:spcBef>
              <a:spcAft>
                <a:spcPts val="0"/>
              </a:spcAft>
              <a:buSzPct val="80000"/>
              <a:buChar char="►"/>
            </a:pPr>
            <a:r>
              <a:rPr lang="en-US"/>
              <a:t>IF at least 1 youth is elected, THEN </a:t>
            </a:r>
            <a:endParaRPr/>
          </a:p>
          <a:p>
            <a:pPr indent="-228600" lvl="2" marL="1143000" rtl="0" algn="l">
              <a:lnSpc>
                <a:spcPct val="100000"/>
              </a:lnSpc>
              <a:spcBef>
                <a:spcPts val="1000"/>
              </a:spcBef>
              <a:spcAft>
                <a:spcPts val="0"/>
              </a:spcAft>
              <a:buSzPct val="80000"/>
              <a:buChar char="►"/>
            </a:pPr>
            <a:r>
              <a:rPr lang="en-US"/>
              <a:t>Multiply # elected by 2/3 (.66) and round up to the nearest whole number.</a:t>
            </a:r>
            <a:endParaRPr/>
          </a:p>
          <a:p>
            <a:pPr indent="-228600" lvl="2" marL="1143000" rtl="0" algn="l">
              <a:lnSpc>
                <a:spcPct val="100000"/>
              </a:lnSpc>
              <a:spcBef>
                <a:spcPts val="1000"/>
              </a:spcBef>
              <a:spcAft>
                <a:spcPts val="0"/>
              </a:spcAft>
              <a:buSzPct val="80000"/>
              <a:buChar char="►"/>
            </a:pPr>
            <a:r>
              <a:rPr lang="en-US"/>
              <a:t>LodgeMaster will auto-calculate and email UL &amp; Cmte Chair</a:t>
            </a:r>
            <a:endParaRPr/>
          </a:p>
          <a:p>
            <a:pPr indent="-285750" lvl="1" marL="742950" rtl="0" algn="l">
              <a:lnSpc>
                <a:spcPct val="100000"/>
              </a:lnSpc>
              <a:spcBef>
                <a:spcPts val="1000"/>
              </a:spcBef>
              <a:spcAft>
                <a:spcPts val="0"/>
              </a:spcAft>
              <a:buSzPct val="80000"/>
              <a:buChar char="►"/>
            </a:pPr>
            <a:r>
              <a:rPr lang="en-US"/>
              <a:t>IF the Unit Leader has held the position for at least the previous 12 months AND is not an OA member THEN</a:t>
            </a:r>
            <a:endParaRPr/>
          </a:p>
          <a:p>
            <a:pPr indent="-228600" lvl="2" marL="1143000" rtl="0" algn="l">
              <a:lnSpc>
                <a:spcPct val="100000"/>
              </a:lnSpc>
              <a:spcBef>
                <a:spcPts val="1000"/>
              </a:spcBef>
              <a:spcAft>
                <a:spcPts val="0"/>
              </a:spcAft>
              <a:buSzPct val="80000"/>
              <a:buChar char="►"/>
            </a:pPr>
            <a:r>
              <a:rPr lang="en-US"/>
              <a:t>The Unit Committee MAY ALSO nominate the Unit Leader</a:t>
            </a:r>
            <a:endParaRPr/>
          </a:p>
          <a:p>
            <a:pPr indent="-228600" lvl="3" marL="1600200" rtl="0" algn="l">
              <a:lnSpc>
                <a:spcPct val="100000"/>
              </a:lnSpc>
              <a:spcBef>
                <a:spcPts val="1000"/>
              </a:spcBef>
              <a:spcAft>
                <a:spcPts val="0"/>
              </a:spcAft>
              <a:buSzPct val="80000"/>
              <a:buChar char="►"/>
            </a:pPr>
            <a:r>
              <a:rPr lang="en-US"/>
              <a:t>NOT Assistant Unit Leaders</a:t>
            </a:r>
            <a:endParaRPr/>
          </a:p>
          <a:p>
            <a:pPr indent="-228600" lvl="3" marL="1600200" rtl="0" algn="l">
              <a:lnSpc>
                <a:spcPct val="100000"/>
              </a:lnSpc>
              <a:spcBef>
                <a:spcPts val="1000"/>
              </a:spcBef>
              <a:spcAft>
                <a:spcPts val="0"/>
              </a:spcAft>
              <a:buSzPct val="80000"/>
              <a:buChar char="►"/>
            </a:pPr>
            <a:r>
              <a:rPr lang="en-US"/>
              <a:t>This is in addition to any “2/3” nominations</a:t>
            </a:r>
            <a:endParaRPr/>
          </a:p>
          <a:p>
            <a:pPr indent="-342900" lvl="0" marL="342900" rtl="0" algn="l">
              <a:lnSpc>
                <a:spcPct val="100000"/>
              </a:lnSpc>
              <a:spcBef>
                <a:spcPts val="1000"/>
              </a:spcBef>
              <a:spcAft>
                <a:spcPts val="0"/>
              </a:spcAft>
              <a:buSzPct val="79999"/>
              <a:buChar char="►"/>
            </a:pPr>
            <a:r>
              <a:rPr lang="en-US"/>
              <a:t>“</a:t>
            </a:r>
            <a:r>
              <a:rPr b="1" lang="en-US"/>
              <a:t>Recommended</a:t>
            </a:r>
            <a:r>
              <a:rPr lang="en-US"/>
              <a:t>” by Adult Selection Committee</a:t>
            </a:r>
            <a:endParaRPr/>
          </a:p>
          <a:p>
            <a:pPr indent="-285750" lvl="1" marL="742950" rtl="0" algn="l">
              <a:lnSpc>
                <a:spcPct val="100000"/>
              </a:lnSpc>
              <a:spcBef>
                <a:spcPts val="1000"/>
              </a:spcBef>
              <a:spcAft>
                <a:spcPts val="0"/>
              </a:spcAft>
              <a:buSzPct val="80000"/>
              <a:buChar char="►"/>
            </a:pPr>
            <a:r>
              <a:rPr lang="en-US"/>
              <a:t>Lodge Adviser &amp; Staff Adviser </a:t>
            </a:r>
            <a:endParaRPr/>
          </a:p>
          <a:p>
            <a:pPr indent="-285750" lvl="1" marL="742950" rtl="0" algn="l">
              <a:lnSpc>
                <a:spcPct val="100000"/>
              </a:lnSpc>
              <a:spcBef>
                <a:spcPts val="1000"/>
              </a:spcBef>
              <a:spcAft>
                <a:spcPts val="0"/>
              </a:spcAft>
              <a:buSzPct val="80000"/>
              <a:buChar char="►"/>
            </a:pPr>
            <a:r>
              <a:rPr lang="en-US"/>
              <a:t>Council Camping Committee Chairman </a:t>
            </a:r>
            <a:endParaRPr/>
          </a:p>
          <a:p>
            <a:pPr indent="-342900" lvl="0" marL="342900" rtl="0" algn="l">
              <a:lnSpc>
                <a:spcPct val="100000"/>
              </a:lnSpc>
              <a:spcBef>
                <a:spcPts val="1000"/>
              </a:spcBef>
              <a:spcAft>
                <a:spcPts val="0"/>
              </a:spcAft>
              <a:buSzPct val="79999"/>
              <a:buChar char="►"/>
            </a:pPr>
            <a:r>
              <a:rPr lang="en-US"/>
              <a:t>“</a:t>
            </a:r>
            <a:r>
              <a:rPr b="1" lang="en-US"/>
              <a:t>Approved</a:t>
            </a:r>
            <a:r>
              <a:rPr lang="en-US"/>
              <a:t>” by Scout Executive</a:t>
            </a:r>
            <a:endParaRPr/>
          </a:p>
        </p:txBody>
      </p:sp>
      <p:sp>
        <p:nvSpPr>
          <p:cNvPr id="261" name="Google Shape;261;p18"/>
          <p:cNvSpPr/>
          <p:nvPr/>
        </p:nvSpPr>
        <p:spPr>
          <a:xfrm flipH="1" rot="10800000">
            <a:off x="2438400" y="762000"/>
            <a:ext cx="228600" cy="135860"/>
          </a:xfrm>
          <a:prstGeom prst="rightArrow">
            <a:avLst>
              <a:gd fmla="val 50000" name="adj1"/>
              <a:gd fmla="val 50000" name="adj2"/>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262" name="Google Shape;262;p18"/>
          <p:cNvPicPr preferRelativeResize="0"/>
          <p:nvPr/>
        </p:nvPicPr>
        <p:blipFill rotWithShape="1">
          <a:blip r:embed="rId3">
            <a:alphaModFix/>
          </a:blip>
          <a:srcRect b="0" l="0" r="0" t="0"/>
          <a:stretch/>
        </p:blipFill>
        <p:spPr>
          <a:xfrm>
            <a:off x="5029200" y="762000"/>
            <a:ext cx="256054" cy="1889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Adult Eligibility</a:t>
            </a:r>
            <a:endParaRPr/>
          </a:p>
        </p:txBody>
      </p:sp>
      <p:sp>
        <p:nvSpPr>
          <p:cNvPr id="268" name="Google Shape;268;p19"/>
          <p:cNvSpPr txBox="1"/>
          <p:nvPr>
            <p:ph idx="1" type="body"/>
          </p:nvPr>
        </p:nvSpPr>
        <p:spPr>
          <a:xfrm>
            <a:off x="609599" y="1295400"/>
            <a:ext cx="6347714" cy="38100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Same camping requirement as a youth</a:t>
            </a:r>
            <a:endParaRPr/>
          </a:p>
          <a:p>
            <a:pPr indent="-285750" lvl="1" marL="742950" rtl="0" algn="l">
              <a:lnSpc>
                <a:spcPct val="100000"/>
              </a:lnSpc>
              <a:spcBef>
                <a:spcPts val="1000"/>
              </a:spcBef>
              <a:spcAft>
                <a:spcPts val="0"/>
              </a:spcAft>
              <a:buSzPts val="1280"/>
              <a:buChar char="►"/>
            </a:pPr>
            <a:r>
              <a:rPr lang="en-US"/>
              <a:t>No exceptions or waivers</a:t>
            </a:r>
            <a:endParaRPr/>
          </a:p>
          <a:p>
            <a:pPr indent="-285750" lvl="1" marL="742950" rtl="0" algn="l">
              <a:lnSpc>
                <a:spcPct val="100000"/>
              </a:lnSpc>
              <a:spcBef>
                <a:spcPts val="1000"/>
              </a:spcBef>
              <a:spcAft>
                <a:spcPts val="0"/>
              </a:spcAft>
              <a:buSzPts val="1280"/>
              <a:buChar char="►"/>
            </a:pPr>
            <a:r>
              <a:rPr lang="en-US"/>
              <a:t>Cub Scout camping doesn’t count</a:t>
            </a:r>
            <a:endParaRPr/>
          </a:p>
          <a:p>
            <a:pPr indent="-342900" lvl="0" marL="342900" rtl="0" algn="l">
              <a:lnSpc>
                <a:spcPct val="100000"/>
              </a:lnSpc>
              <a:spcBef>
                <a:spcPts val="1000"/>
              </a:spcBef>
              <a:spcAft>
                <a:spcPts val="0"/>
              </a:spcAft>
              <a:buSzPts val="1440"/>
              <a:buChar char="►"/>
            </a:pPr>
            <a:r>
              <a:rPr lang="en-US"/>
              <a:t>Nominated by Unit Committee</a:t>
            </a:r>
            <a:endParaRPr/>
          </a:p>
          <a:p>
            <a:pPr indent="-285750" lvl="1" marL="742950" rtl="0" algn="l">
              <a:lnSpc>
                <a:spcPct val="100000"/>
              </a:lnSpc>
              <a:spcBef>
                <a:spcPts val="1000"/>
              </a:spcBef>
              <a:spcAft>
                <a:spcPts val="0"/>
              </a:spcAft>
              <a:buSzPts val="1280"/>
              <a:buChar char="►"/>
            </a:pPr>
            <a:r>
              <a:rPr lang="en-US"/>
              <a:t>NOT an honorarium, recognition, or “Thanks, bud!”</a:t>
            </a:r>
            <a:endParaRPr/>
          </a:p>
          <a:p>
            <a:pPr indent="-285750" lvl="1" marL="742950" rtl="0" algn="l">
              <a:lnSpc>
                <a:spcPct val="100000"/>
              </a:lnSpc>
              <a:spcBef>
                <a:spcPts val="1000"/>
              </a:spcBef>
              <a:spcAft>
                <a:spcPts val="0"/>
              </a:spcAft>
              <a:buSzPts val="1280"/>
              <a:buChar char="►"/>
            </a:pPr>
            <a:r>
              <a:rPr lang="en-US"/>
              <a:t>ONLY if at least one youth is elected</a:t>
            </a:r>
            <a:endParaRPr/>
          </a:p>
          <a:p>
            <a:pPr indent="-285750" lvl="1" marL="742950" rtl="0" algn="l">
              <a:lnSpc>
                <a:spcPct val="100000"/>
              </a:lnSpc>
              <a:spcBef>
                <a:spcPts val="1000"/>
              </a:spcBef>
              <a:spcAft>
                <a:spcPts val="0"/>
              </a:spcAft>
              <a:buSzPts val="1280"/>
              <a:buChar char="►"/>
            </a:pPr>
            <a:r>
              <a:rPr lang="en-US"/>
              <a:t>ONLY to contribute to the OA’s program</a:t>
            </a:r>
            <a:endParaRPr/>
          </a:p>
          <a:p>
            <a:pPr indent="-285750" lvl="1" marL="742950" rtl="0" algn="l">
              <a:lnSpc>
                <a:spcPct val="100000"/>
              </a:lnSpc>
              <a:spcBef>
                <a:spcPts val="1000"/>
              </a:spcBef>
              <a:spcAft>
                <a:spcPts val="0"/>
              </a:spcAft>
              <a:buSzPts val="1280"/>
              <a:buChar char="►"/>
            </a:pPr>
            <a:r>
              <a:rPr lang="en-US"/>
              <a:t>Requires a completed OA Adult Nomination Form</a:t>
            </a:r>
            <a:endParaRPr/>
          </a:p>
          <a:p>
            <a:pPr indent="-228600" lvl="2" marL="1143000" rtl="0" algn="l">
              <a:lnSpc>
                <a:spcPct val="100000"/>
              </a:lnSpc>
              <a:spcBef>
                <a:spcPts val="1000"/>
              </a:spcBef>
              <a:spcAft>
                <a:spcPts val="0"/>
              </a:spcAft>
              <a:buSzPts val="1120"/>
              <a:buChar char="►"/>
            </a:pPr>
            <a:r>
              <a:rPr lang="en-US"/>
              <a:t>LodgeMaster will email Unit Leader and Cmte Chair AFTER youth election results have been “Posted” by the chapter and “Approved” by the lodge.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District or Council Adults</a:t>
            </a:r>
            <a:endParaRPr/>
          </a:p>
        </p:txBody>
      </p:sp>
      <p:sp>
        <p:nvSpPr>
          <p:cNvPr id="274" name="Google Shape;274;p20"/>
          <p:cNvSpPr txBox="1"/>
          <p:nvPr>
            <p:ph idx="1" type="body"/>
          </p:nvPr>
        </p:nvSpPr>
        <p:spPr>
          <a:xfrm>
            <a:off x="609599" y="1600201"/>
            <a:ext cx="6347714" cy="27432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May be nominated only if the Adult’s primary registration is the District or Council by:</a:t>
            </a:r>
            <a:endParaRPr/>
          </a:p>
          <a:p>
            <a:pPr indent="-285750" lvl="1" marL="742950" rtl="0" algn="l">
              <a:lnSpc>
                <a:spcPct val="100000"/>
              </a:lnSpc>
              <a:spcBef>
                <a:spcPts val="1000"/>
              </a:spcBef>
              <a:spcAft>
                <a:spcPts val="0"/>
              </a:spcAft>
              <a:buSzPts val="1280"/>
              <a:buChar char="►"/>
            </a:pPr>
            <a:r>
              <a:rPr lang="en-US"/>
              <a:t>Lodge Adviser, District Chairman</a:t>
            </a:r>
            <a:endParaRPr/>
          </a:p>
          <a:p>
            <a:pPr indent="-285750" lvl="1" marL="742950" rtl="0" algn="l">
              <a:lnSpc>
                <a:spcPct val="100000"/>
              </a:lnSpc>
              <a:spcBef>
                <a:spcPts val="1000"/>
              </a:spcBef>
              <a:spcAft>
                <a:spcPts val="0"/>
              </a:spcAft>
              <a:buSzPts val="1280"/>
              <a:buChar char="►"/>
            </a:pPr>
            <a:r>
              <a:rPr lang="en-US"/>
              <a:t>Council President, Professional Staff (Paid)</a:t>
            </a:r>
            <a:endParaRPr/>
          </a:p>
          <a:p>
            <a:pPr indent="-342900" lvl="0" marL="342900" rtl="0" algn="l">
              <a:lnSpc>
                <a:spcPct val="100000"/>
              </a:lnSpc>
              <a:spcBef>
                <a:spcPts val="1000"/>
              </a:spcBef>
              <a:spcAft>
                <a:spcPts val="0"/>
              </a:spcAft>
              <a:buSzPts val="1440"/>
              <a:buChar char="►"/>
            </a:pPr>
            <a:r>
              <a:rPr lang="en-US"/>
              <a:t>May have the camping requirement waived </a:t>
            </a:r>
            <a:endParaRPr/>
          </a:p>
          <a:p>
            <a:pPr indent="-342900" lvl="0" marL="342900" rtl="0" algn="l">
              <a:lnSpc>
                <a:spcPct val="100000"/>
              </a:lnSpc>
              <a:spcBef>
                <a:spcPts val="1000"/>
              </a:spcBef>
              <a:spcAft>
                <a:spcPts val="0"/>
              </a:spcAft>
              <a:buSzPts val="1440"/>
              <a:buChar char="►"/>
            </a:pPr>
            <a:r>
              <a:rPr lang="en-US"/>
              <a:t>Professionals are ex officio members (“from the office”) of the lodge while they are employed.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Unit Election Basics</a:t>
            </a:r>
            <a:endParaRPr/>
          </a:p>
        </p:txBody>
      </p:sp>
      <p:sp>
        <p:nvSpPr>
          <p:cNvPr id="155" name="Google Shape;155;p2"/>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Chiefs and Advisers are…</a:t>
            </a:r>
            <a:endParaRPr/>
          </a:p>
          <a:p>
            <a:pPr indent="-285750" lvl="1" marL="742950" rtl="0" algn="l">
              <a:lnSpc>
                <a:spcPct val="100000"/>
              </a:lnSpc>
              <a:spcBef>
                <a:spcPts val="1000"/>
              </a:spcBef>
              <a:spcAft>
                <a:spcPts val="0"/>
              </a:spcAft>
              <a:buSzPts val="1280"/>
              <a:buChar char="►"/>
            </a:pPr>
            <a:r>
              <a:rPr lang="en-US"/>
              <a:t>Leaders and expected to be knowledgeable. </a:t>
            </a:r>
            <a:endParaRPr/>
          </a:p>
          <a:p>
            <a:pPr indent="-228600" lvl="2" marL="1143000" rtl="0" algn="l">
              <a:lnSpc>
                <a:spcPct val="100000"/>
              </a:lnSpc>
              <a:spcBef>
                <a:spcPts val="1000"/>
              </a:spcBef>
              <a:spcAft>
                <a:spcPts val="0"/>
              </a:spcAft>
              <a:buSzPts val="1120"/>
              <a:buChar char="►"/>
            </a:pPr>
            <a:r>
              <a:rPr lang="en-US"/>
              <a:t>(Why you’re here at LLDC!)</a:t>
            </a:r>
            <a:endParaRPr/>
          </a:p>
          <a:p>
            <a:pPr indent="-285750" lvl="1" marL="742950" rtl="0" algn="l">
              <a:lnSpc>
                <a:spcPct val="100000"/>
              </a:lnSpc>
              <a:spcBef>
                <a:spcPts val="1000"/>
              </a:spcBef>
              <a:spcAft>
                <a:spcPts val="0"/>
              </a:spcAft>
              <a:buSzPts val="1280"/>
              <a:buChar char="►"/>
            </a:pPr>
            <a:r>
              <a:rPr lang="en-US"/>
              <a:t>Responsible to ensure that </a:t>
            </a:r>
            <a:r>
              <a:rPr lang="en-US" u="sng"/>
              <a:t>all</a:t>
            </a:r>
            <a:r>
              <a:rPr lang="en-US"/>
              <a:t> election teams are properly trained and prepared. </a:t>
            </a:r>
            <a:endParaRPr/>
          </a:p>
          <a:p>
            <a:pPr indent="-228600" lvl="2" marL="1143000" rtl="0" algn="l">
              <a:lnSpc>
                <a:spcPct val="100000"/>
              </a:lnSpc>
              <a:spcBef>
                <a:spcPts val="1000"/>
              </a:spcBef>
              <a:spcAft>
                <a:spcPts val="0"/>
              </a:spcAft>
              <a:buSzPts val="1120"/>
              <a:buChar char="►"/>
            </a:pPr>
            <a:r>
              <a:rPr lang="en-US"/>
              <a:t>(Why you’re here in this class!)</a:t>
            </a:r>
            <a:endParaRPr/>
          </a:p>
          <a:p>
            <a:pPr indent="-342900" lvl="0" marL="342900" rtl="0" algn="l">
              <a:lnSpc>
                <a:spcPct val="100000"/>
              </a:lnSpc>
              <a:spcBef>
                <a:spcPts val="1000"/>
              </a:spcBef>
              <a:spcAft>
                <a:spcPts val="0"/>
              </a:spcAft>
              <a:buSzPts val="1440"/>
              <a:buChar char="►"/>
            </a:pPr>
            <a:r>
              <a:rPr lang="en-US"/>
              <a:t>Things change…plan ahead.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7"/>
          <p:cNvSpPr txBox="1"/>
          <p:nvPr>
            <p:ph type="title"/>
          </p:nvPr>
        </p:nvSpPr>
        <p:spPr>
          <a:xfrm>
            <a:off x="609599" y="609600"/>
            <a:ext cx="6347713" cy="66439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a:t>Adult Nominations</a:t>
            </a:r>
            <a:endParaRPr/>
          </a:p>
        </p:txBody>
      </p:sp>
      <p:sp>
        <p:nvSpPr>
          <p:cNvPr id="280" name="Google Shape;280;p17"/>
          <p:cNvSpPr txBox="1"/>
          <p:nvPr>
            <p:ph idx="1" type="body"/>
          </p:nvPr>
        </p:nvSpPr>
        <p:spPr>
          <a:xfrm>
            <a:off x="318499" y="1469204"/>
            <a:ext cx="7099442" cy="4921322"/>
          </a:xfrm>
          <a:prstGeom prst="rect">
            <a:avLst/>
          </a:prstGeom>
          <a:noFill/>
          <a:ln>
            <a:noFill/>
          </a:ln>
        </p:spPr>
        <p:txBody>
          <a:bodyPr anchorCtr="0" anchor="t" bIns="45700" lIns="91425" spcFirstLastPara="1" rIns="91425" wrap="square" tIns="45700">
            <a:normAutofit fontScale="92500"/>
          </a:bodyPr>
          <a:lstStyle/>
          <a:p>
            <a:pPr indent="-320040" lvl="0" marL="457200" rtl="0" algn="l">
              <a:lnSpc>
                <a:spcPct val="100000"/>
              </a:lnSpc>
              <a:spcBef>
                <a:spcPts val="1000"/>
              </a:spcBef>
              <a:spcAft>
                <a:spcPts val="0"/>
              </a:spcAft>
              <a:buSzPct val="64864"/>
              <a:buChar char="►"/>
            </a:pPr>
            <a:r>
              <a:rPr lang="en-US" sz="2400"/>
              <a:t>Should provide enough detail to </a:t>
            </a:r>
            <a:endParaRPr/>
          </a:p>
          <a:p>
            <a:pPr indent="-320040" lvl="1" marL="914400" rtl="0" algn="l">
              <a:lnSpc>
                <a:spcPct val="100000"/>
              </a:lnSpc>
              <a:spcBef>
                <a:spcPts val="1000"/>
              </a:spcBef>
              <a:spcAft>
                <a:spcPts val="0"/>
              </a:spcAft>
              <a:buSzPct val="77837"/>
              <a:buChar char="►"/>
            </a:pPr>
            <a:r>
              <a:rPr lang="en-US" sz="2000"/>
              <a:t>Convey why and how the nominee is particularly suited to mentoring scouts so as to instill the values of the Oath and Law. </a:t>
            </a:r>
            <a:endParaRPr/>
          </a:p>
          <a:p>
            <a:pPr indent="-320040" lvl="1" marL="914400" rtl="0" algn="l">
              <a:lnSpc>
                <a:spcPct val="100000"/>
              </a:lnSpc>
              <a:spcBef>
                <a:spcPts val="1000"/>
              </a:spcBef>
              <a:spcAft>
                <a:spcPts val="0"/>
              </a:spcAft>
              <a:buSzPct val="77837"/>
              <a:buChar char="►"/>
            </a:pPr>
            <a:r>
              <a:rPr lang="en-US" sz="2000"/>
              <a:t>Give examples of the nominee’s interactions with scouts and/or why the nominee can be relied on to fulfill aspects 2, 3, or 4 of the Order’s purpose.</a:t>
            </a:r>
            <a:endParaRPr/>
          </a:p>
          <a:p>
            <a:pPr indent="0" lvl="1" marL="594360" rtl="0" algn="l">
              <a:lnSpc>
                <a:spcPct val="100000"/>
              </a:lnSpc>
              <a:spcBef>
                <a:spcPts val="1000"/>
              </a:spcBef>
              <a:spcAft>
                <a:spcPts val="0"/>
              </a:spcAft>
              <a:buSzPct val="77837"/>
              <a:buNone/>
            </a:pPr>
            <a:r>
              <a:t/>
            </a:r>
            <a:endParaRPr sz="2000"/>
          </a:p>
          <a:p>
            <a:pPr indent="-320040" lvl="0" marL="457200" rtl="0" algn="l">
              <a:lnSpc>
                <a:spcPct val="100000"/>
              </a:lnSpc>
              <a:spcBef>
                <a:spcPts val="1000"/>
              </a:spcBef>
              <a:spcAft>
                <a:spcPts val="0"/>
              </a:spcAft>
              <a:buSzPct val="64864"/>
              <a:buChar char="►"/>
            </a:pPr>
            <a:r>
              <a:rPr lang="en-US" sz="2400"/>
              <a:t>While the OA is </a:t>
            </a:r>
            <a:r>
              <a:rPr i="1" lang="en-US" sz="2400"/>
              <a:t>not</a:t>
            </a:r>
            <a:r>
              <a:rPr lang="en-US" sz="2400"/>
              <a:t> an honor or recognition for adults, the nomination should be robust enough that it could be read at an awards ceremony.</a:t>
            </a:r>
            <a:endParaRPr/>
          </a:p>
          <a:p>
            <a:pPr indent="-320040" lvl="0" marL="457200" rtl="0" algn="l">
              <a:lnSpc>
                <a:spcPct val="100000"/>
              </a:lnSpc>
              <a:spcBef>
                <a:spcPts val="1000"/>
              </a:spcBef>
              <a:spcAft>
                <a:spcPts val="0"/>
              </a:spcAft>
              <a:buSzPct val="64864"/>
              <a:buChar char="►"/>
            </a:pPr>
            <a:r>
              <a:rPr lang="en-US" sz="2400"/>
              <a:t>The objective is to give the review committee confidence in the nominee’s suitability.</a:t>
            </a:r>
            <a:endParaRPr/>
          </a:p>
          <a:p>
            <a:pPr indent="-228600" lvl="0" marL="457200" rtl="0" algn="l">
              <a:lnSpc>
                <a:spcPct val="100000"/>
              </a:lnSpc>
              <a:spcBef>
                <a:spcPts val="1000"/>
              </a:spcBef>
              <a:spcAft>
                <a:spcPts val="0"/>
              </a:spcAft>
              <a:buSzPct val="64864"/>
              <a:buNone/>
            </a:pPr>
            <a:r>
              <a:t/>
            </a:r>
            <a:endParaRPr sz="2400"/>
          </a:p>
          <a:p>
            <a:pPr indent="-251459" lvl="0" marL="342900" rtl="0" algn="l">
              <a:lnSpc>
                <a:spcPct val="100000"/>
              </a:lnSpc>
              <a:spcBef>
                <a:spcPts val="0"/>
              </a:spcBef>
              <a:spcAft>
                <a:spcPts val="0"/>
              </a:spcAft>
              <a:buSzPct val="86486"/>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3"/>
          <p:cNvSpPr txBox="1"/>
          <p:nvPr>
            <p:ph type="title"/>
          </p:nvPr>
        </p:nvSpPr>
        <p:spPr>
          <a:xfrm>
            <a:off x="609599" y="609600"/>
            <a:ext cx="6347713" cy="66439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a:t>Adult Nominations</a:t>
            </a:r>
            <a:endParaRPr/>
          </a:p>
        </p:txBody>
      </p:sp>
      <p:sp>
        <p:nvSpPr>
          <p:cNvPr id="286" name="Google Shape;286;p53"/>
          <p:cNvSpPr txBox="1"/>
          <p:nvPr>
            <p:ph idx="1" type="body"/>
          </p:nvPr>
        </p:nvSpPr>
        <p:spPr>
          <a:xfrm>
            <a:off x="143838" y="1425539"/>
            <a:ext cx="7500135" cy="4006922"/>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sz="2400"/>
              <a:t>Require a statement of</a:t>
            </a:r>
            <a:endParaRPr sz="2800"/>
          </a:p>
          <a:p>
            <a:pPr indent="-320040" lvl="1" marL="914400" rtl="0" algn="l">
              <a:lnSpc>
                <a:spcPct val="100000"/>
              </a:lnSpc>
              <a:spcBef>
                <a:spcPts val="1000"/>
              </a:spcBef>
              <a:spcAft>
                <a:spcPts val="0"/>
              </a:spcAft>
              <a:buSzPts val="1440"/>
              <a:buChar char="►"/>
            </a:pPr>
            <a:r>
              <a:rPr lang="en-US" sz="2000"/>
              <a:t>Individual Abilities</a:t>
            </a:r>
            <a:endParaRPr/>
          </a:p>
          <a:p>
            <a:pPr indent="-320040" lvl="1" marL="914400" rtl="0" algn="l">
              <a:lnSpc>
                <a:spcPct val="100000"/>
              </a:lnSpc>
              <a:spcBef>
                <a:spcPts val="1000"/>
              </a:spcBef>
              <a:spcAft>
                <a:spcPts val="0"/>
              </a:spcAft>
              <a:buSzPts val="1440"/>
              <a:buChar char="►"/>
            </a:pPr>
            <a:r>
              <a:rPr lang="en-US" sz="2000"/>
              <a:t>Fulfilling the OA’s Purpose</a:t>
            </a:r>
            <a:endParaRPr/>
          </a:p>
          <a:p>
            <a:pPr indent="-320040" lvl="1" marL="914400" rtl="0" algn="l">
              <a:lnSpc>
                <a:spcPct val="100000"/>
              </a:lnSpc>
              <a:spcBef>
                <a:spcPts val="1000"/>
              </a:spcBef>
              <a:spcAft>
                <a:spcPts val="0"/>
              </a:spcAft>
              <a:buSzPts val="1440"/>
              <a:buChar char="►"/>
            </a:pPr>
            <a:r>
              <a:rPr lang="en-US" sz="2000"/>
              <a:t>Positive Role Model</a:t>
            </a:r>
            <a:endParaRPr/>
          </a:p>
          <a:p>
            <a:pPr indent="-320040" lvl="0" marL="457200" rtl="0" algn="l">
              <a:lnSpc>
                <a:spcPct val="100000"/>
              </a:lnSpc>
              <a:spcBef>
                <a:spcPts val="1000"/>
              </a:spcBef>
              <a:spcAft>
                <a:spcPts val="0"/>
              </a:spcAft>
              <a:buSzPts val="1440"/>
              <a:buChar char="►"/>
            </a:pPr>
            <a:r>
              <a:rPr lang="en-US" sz="2400"/>
              <a:t>Providing these statements can be challenging for those who are unfamiliar with the OA.</a:t>
            </a:r>
            <a:endParaRPr/>
          </a:p>
          <a:p>
            <a:pPr indent="-320040" lvl="0" marL="457200" rtl="0" algn="l">
              <a:lnSpc>
                <a:spcPct val="100000"/>
              </a:lnSpc>
              <a:spcBef>
                <a:spcPts val="1000"/>
              </a:spcBef>
              <a:spcAft>
                <a:spcPts val="0"/>
              </a:spcAft>
              <a:buSzPts val="1440"/>
              <a:buChar char="►"/>
            </a:pPr>
            <a:r>
              <a:rPr lang="en-US" sz="2400"/>
              <a:t>To assist unit leaders, an </a:t>
            </a:r>
            <a:r>
              <a:rPr lang="en-US" sz="2400" u="sng"/>
              <a:t>Adult Nomination Guide</a:t>
            </a:r>
            <a:r>
              <a:rPr lang="en-US" sz="2400"/>
              <a:t> is included in the adviser LEC notebooks.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4"/>
          <p:cNvSpPr txBox="1"/>
          <p:nvPr>
            <p:ph type="title"/>
          </p:nvPr>
        </p:nvSpPr>
        <p:spPr>
          <a:xfrm>
            <a:off x="609599" y="609600"/>
            <a:ext cx="6347713" cy="66439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a:t>The Adult Nomination Guide</a:t>
            </a:r>
            <a:endParaRPr/>
          </a:p>
        </p:txBody>
      </p:sp>
      <p:sp>
        <p:nvSpPr>
          <p:cNvPr id="292" name="Google Shape;292;p54"/>
          <p:cNvSpPr txBox="1"/>
          <p:nvPr>
            <p:ph idx="1" type="body"/>
          </p:nvPr>
        </p:nvSpPr>
        <p:spPr>
          <a:xfrm>
            <a:off x="349322" y="1664413"/>
            <a:ext cx="7099442" cy="4006922"/>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sz="2400"/>
              <a:t>The </a:t>
            </a:r>
            <a:r>
              <a:rPr lang="en-US" sz="2400" u="sng"/>
              <a:t>Adult Nomination Guide</a:t>
            </a:r>
            <a:r>
              <a:rPr lang="en-US" sz="2400"/>
              <a:t> clearly explains</a:t>
            </a:r>
            <a:endParaRPr/>
          </a:p>
          <a:p>
            <a:pPr indent="-320040" lvl="1" marL="914400" rtl="0" algn="l">
              <a:lnSpc>
                <a:spcPct val="100000"/>
              </a:lnSpc>
              <a:spcBef>
                <a:spcPts val="1000"/>
              </a:spcBef>
              <a:spcAft>
                <a:spcPts val="0"/>
              </a:spcAft>
              <a:buSzPts val="1440"/>
              <a:buChar char="►"/>
            </a:pPr>
            <a:r>
              <a:rPr lang="en-US" sz="2000"/>
              <a:t>The OA’s role in fulfilling the Scout Mission</a:t>
            </a:r>
            <a:endParaRPr/>
          </a:p>
          <a:p>
            <a:pPr indent="-320040" lvl="1" marL="914400" rtl="0" algn="l">
              <a:lnSpc>
                <a:spcPct val="100000"/>
              </a:lnSpc>
              <a:spcBef>
                <a:spcPts val="1000"/>
              </a:spcBef>
              <a:spcAft>
                <a:spcPts val="0"/>
              </a:spcAft>
              <a:buSzPts val="1440"/>
              <a:buChar char="►"/>
            </a:pPr>
            <a:r>
              <a:rPr lang="en-US" sz="2000"/>
              <a:t>The OA’s role in supporting the unit program </a:t>
            </a:r>
            <a:endParaRPr/>
          </a:p>
          <a:p>
            <a:pPr indent="-320040" lvl="1" marL="914400" rtl="0" algn="l">
              <a:lnSpc>
                <a:spcPct val="100000"/>
              </a:lnSpc>
              <a:spcBef>
                <a:spcPts val="1000"/>
              </a:spcBef>
              <a:spcAft>
                <a:spcPts val="0"/>
              </a:spcAft>
              <a:buSzPts val="1440"/>
              <a:buChar char="►"/>
            </a:pPr>
            <a:r>
              <a:rPr lang="en-US" sz="2000"/>
              <a:t>The adult role in the OA</a:t>
            </a:r>
            <a:endParaRPr/>
          </a:p>
          <a:p>
            <a:pPr indent="-320040" lvl="0" marL="457200" rtl="0" algn="l">
              <a:lnSpc>
                <a:spcPct val="100000"/>
              </a:lnSpc>
              <a:spcBef>
                <a:spcPts val="1000"/>
              </a:spcBef>
              <a:spcAft>
                <a:spcPts val="0"/>
              </a:spcAft>
              <a:buSzPts val="1440"/>
              <a:buChar char="►"/>
            </a:pPr>
            <a:r>
              <a:rPr lang="en-US" sz="2400"/>
              <a:t>Provide a copy to </a:t>
            </a:r>
            <a:endParaRPr/>
          </a:p>
          <a:p>
            <a:pPr indent="-320040" lvl="1" marL="914400" rtl="0" algn="l">
              <a:lnSpc>
                <a:spcPct val="100000"/>
              </a:lnSpc>
              <a:spcBef>
                <a:spcPts val="1000"/>
              </a:spcBef>
              <a:spcAft>
                <a:spcPts val="0"/>
              </a:spcAft>
              <a:buSzPts val="1440"/>
              <a:buChar char="►"/>
            </a:pPr>
            <a:r>
              <a:rPr lang="en-US" sz="2000"/>
              <a:t>Unit Leaders and/or Committee Chairs</a:t>
            </a:r>
            <a:endParaRPr/>
          </a:p>
          <a:p>
            <a:pPr indent="-320040" lvl="1" marL="914400" rtl="0" algn="l">
              <a:lnSpc>
                <a:spcPct val="100000"/>
              </a:lnSpc>
              <a:spcBef>
                <a:spcPts val="1000"/>
              </a:spcBef>
              <a:spcAft>
                <a:spcPts val="0"/>
              </a:spcAft>
              <a:buSzPts val="1440"/>
              <a:buChar char="►"/>
            </a:pPr>
            <a:r>
              <a:rPr lang="en-US" sz="2000"/>
              <a:t>Any Scouter or parent curious about the OA’s role in Scouting and/or the adult role in the OA.</a:t>
            </a:r>
            <a:endParaRPr/>
          </a:p>
          <a:p>
            <a:pPr indent="0" lvl="0" marL="0" rtl="0" algn="l">
              <a:lnSpc>
                <a:spcPct val="100000"/>
              </a:lnSpc>
              <a:spcBef>
                <a:spcPts val="0"/>
              </a:spcBef>
              <a:spcAft>
                <a:spcPts val="0"/>
              </a:spcAft>
              <a:buSzPts val="14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Election Planning</a:t>
            </a:r>
            <a:endParaRPr/>
          </a:p>
        </p:txBody>
      </p:sp>
      <p:sp>
        <p:nvSpPr>
          <p:cNvPr id="298" name="Google Shape;298;p21"/>
          <p:cNvSpPr txBox="1"/>
          <p:nvPr>
            <p:ph idx="1" type="body"/>
          </p:nvPr>
        </p:nvSpPr>
        <p:spPr>
          <a:xfrm>
            <a:off x="76200" y="1295400"/>
            <a:ext cx="7417945" cy="42672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SzPct val="79999"/>
              <a:buChar char="►"/>
            </a:pPr>
            <a:r>
              <a:rPr lang="en-US"/>
              <a:t>Coordinate with the UL for time and place for the OA election. </a:t>
            </a:r>
            <a:endParaRPr/>
          </a:p>
          <a:p>
            <a:pPr indent="-285750" lvl="1" marL="742950" rtl="0" algn="l">
              <a:lnSpc>
                <a:spcPct val="100000"/>
              </a:lnSpc>
              <a:spcBef>
                <a:spcPts val="1000"/>
              </a:spcBef>
              <a:spcAft>
                <a:spcPts val="0"/>
              </a:spcAft>
              <a:buSzPct val="80000"/>
              <a:buChar char="►"/>
            </a:pPr>
            <a:r>
              <a:rPr lang="en-US"/>
              <a:t>Meeting, campout, event… Fine!</a:t>
            </a:r>
            <a:endParaRPr/>
          </a:p>
          <a:p>
            <a:pPr indent="-285750" lvl="1" marL="742950" rtl="0" algn="l">
              <a:lnSpc>
                <a:spcPct val="100000"/>
              </a:lnSpc>
              <a:spcBef>
                <a:spcPts val="1000"/>
              </a:spcBef>
              <a:spcAft>
                <a:spcPts val="0"/>
              </a:spcAft>
              <a:buSzPct val="80000"/>
              <a:buChar char="►"/>
            </a:pPr>
            <a:r>
              <a:rPr lang="en-US"/>
              <a:t>LodgeMaster will send the initial email to Unit Leaders</a:t>
            </a:r>
            <a:endParaRPr/>
          </a:p>
          <a:p>
            <a:pPr indent="-228600" lvl="2" marL="1143000" rtl="0" algn="l">
              <a:lnSpc>
                <a:spcPct val="100000"/>
              </a:lnSpc>
              <a:spcBef>
                <a:spcPts val="1000"/>
              </a:spcBef>
              <a:spcAft>
                <a:spcPts val="0"/>
              </a:spcAft>
              <a:buSzPct val="80000"/>
              <a:buChar char="►"/>
            </a:pPr>
            <a:r>
              <a:rPr lang="en-US"/>
              <a:t>The chapter must follow up to verify they received it</a:t>
            </a:r>
            <a:endParaRPr/>
          </a:p>
          <a:p>
            <a:pPr indent="-228600" lvl="2" marL="1143000" rtl="0" algn="l">
              <a:lnSpc>
                <a:spcPct val="100000"/>
              </a:lnSpc>
              <a:spcBef>
                <a:spcPts val="1000"/>
              </a:spcBef>
              <a:spcAft>
                <a:spcPts val="0"/>
              </a:spcAft>
              <a:buSzPct val="80000"/>
              <a:buChar char="►"/>
            </a:pPr>
            <a:r>
              <a:rPr lang="en-US"/>
              <a:t>Best Practice: Use the lodge standard follow up letter</a:t>
            </a:r>
            <a:endParaRPr/>
          </a:p>
          <a:p>
            <a:pPr indent="-342900" lvl="0" marL="342900" rtl="0" algn="l">
              <a:lnSpc>
                <a:spcPct val="100000"/>
              </a:lnSpc>
              <a:spcBef>
                <a:spcPts val="1000"/>
              </a:spcBef>
              <a:spcAft>
                <a:spcPts val="0"/>
              </a:spcAft>
              <a:buSzPct val="79999"/>
              <a:buChar char="►"/>
            </a:pPr>
            <a:r>
              <a:rPr lang="en-US"/>
              <a:t>Show up as promised!</a:t>
            </a:r>
            <a:endParaRPr/>
          </a:p>
          <a:p>
            <a:pPr indent="-285750" lvl="1" marL="742950" rtl="0" algn="l">
              <a:lnSpc>
                <a:spcPct val="100000"/>
              </a:lnSpc>
              <a:spcBef>
                <a:spcPts val="1000"/>
              </a:spcBef>
              <a:spcAft>
                <a:spcPts val="0"/>
              </a:spcAft>
              <a:buSzPct val="80000"/>
              <a:buChar char="►"/>
            </a:pPr>
            <a:r>
              <a:rPr lang="en-US"/>
              <a:t>The Order must be represented by a </a:t>
            </a:r>
            <a:r>
              <a:rPr lang="en-US" u="sng"/>
              <a:t>trained</a:t>
            </a:r>
            <a:r>
              <a:rPr lang="en-US"/>
              <a:t> 2 or 3 member team…</a:t>
            </a:r>
            <a:endParaRPr/>
          </a:p>
          <a:p>
            <a:pPr indent="-285750" lvl="1" marL="742950" rtl="0" algn="l">
              <a:lnSpc>
                <a:spcPct val="100000"/>
              </a:lnSpc>
              <a:spcBef>
                <a:spcPts val="1000"/>
              </a:spcBef>
              <a:spcAft>
                <a:spcPts val="0"/>
              </a:spcAft>
              <a:buSzPct val="80000"/>
              <a:buChar char="►"/>
            </a:pPr>
            <a:r>
              <a:rPr lang="en-US"/>
              <a:t>Youth is team leader.  Adult is “support.”</a:t>
            </a:r>
            <a:endParaRPr/>
          </a:p>
          <a:p>
            <a:pPr indent="-285750" lvl="1" marL="742950" rtl="0" algn="l">
              <a:lnSpc>
                <a:spcPct val="100000"/>
              </a:lnSpc>
              <a:spcBef>
                <a:spcPts val="1000"/>
              </a:spcBef>
              <a:spcAft>
                <a:spcPts val="0"/>
              </a:spcAft>
              <a:buSzPct val="80000"/>
              <a:buChar char="►"/>
            </a:pPr>
            <a:r>
              <a:rPr lang="en-US"/>
              <a:t>Best practices: </a:t>
            </a:r>
            <a:endParaRPr/>
          </a:p>
          <a:p>
            <a:pPr indent="-228600" lvl="2" marL="1143000" rtl="0" algn="l">
              <a:lnSpc>
                <a:spcPct val="100000"/>
              </a:lnSpc>
              <a:spcBef>
                <a:spcPts val="1000"/>
              </a:spcBef>
              <a:spcAft>
                <a:spcPts val="0"/>
              </a:spcAft>
              <a:buSzPct val="80000"/>
              <a:buChar char="►"/>
            </a:pPr>
            <a:r>
              <a:rPr lang="en-US"/>
              <a:t>Election team members should not conduct voting or count ballots for their own unit. The integrity of the election is enhanced when the team conducting voting is obviously impartial.</a:t>
            </a:r>
            <a:endParaRPr/>
          </a:p>
          <a:p>
            <a:pPr indent="-228600" lvl="2" marL="1143000" rtl="0" algn="l">
              <a:lnSpc>
                <a:spcPct val="100000"/>
              </a:lnSpc>
              <a:spcBef>
                <a:spcPts val="1000"/>
              </a:spcBef>
              <a:spcAft>
                <a:spcPts val="0"/>
              </a:spcAft>
              <a:buSzPct val="80000"/>
              <a:buChar char="►"/>
            </a:pPr>
            <a:r>
              <a:rPr lang="en-US"/>
              <a:t>A trained team-member, who is skilled in explaining the Order, it’s purpose, eligibility, and or election procedures, may provide this service to their own unit.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2"/>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Election Procedure</a:t>
            </a:r>
            <a:endParaRPr/>
          </a:p>
        </p:txBody>
      </p:sp>
      <p:sp>
        <p:nvSpPr>
          <p:cNvPr id="304" name="Google Shape;304;p22"/>
          <p:cNvSpPr txBox="1"/>
          <p:nvPr>
            <p:ph idx="1" type="body"/>
          </p:nvPr>
        </p:nvSpPr>
        <p:spPr>
          <a:xfrm>
            <a:off x="609598" y="1143000"/>
            <a:ext cx="6629401" cy="4441163"/>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100000"/>
              </a:lnSpc>
              <a:spcBef>
                <a:spcPts val="0"/>
              </a:spcBef>
              <a:spcAft>
                <a:spcPts val="0"/>
              </a:spcAft>
              <a:buSzPct val="79999"/>
              <a:buChar char="►"/>
            </a:pPr>
            <a:r>
              <a:rPr lang="en-US"/>
              <a:t>Eligibility rules must be explained to the troop</a:t>
            </a:r>
            <a:endParaRPr/>
          </a:p>
          <a:p>
            <a:pPr indent="-342900" lvl="0" marL="342900" rtl="0" algn="l">
              <a:lnSpc>
                <a:spcPct val="100000"/>
              </a:lnSpc>
              <a:spcBef>
                <a:spcPts val="1000"/>
              </a:spcBef>
              <a:spcAft>
                <a:spcPts val="0"/>
              </a:spcAft>
              <a:buSzPct val="79999"/>
              <a:buChar char="►"/>
            </a:pPr>
            <a:r>
              <a:rPr lang="en-US"/>
              <a:t>At least 50% of the registered active members must be present</a:t>
            </a:r>
            <a:endParaRPr/>
          </a:p>
          <a:p>
            <a:pPr indent="-285750" lvl="1" marL="742950" rtl="0" algn="l">
              <a:lnSpc>
                <a:spcPct val="100000"/>
              </a:lnSpc>
              <a:spcBef>
                <a:spcPts val="1000"/>
              </a:spcBef>
              <a:spcAft>
                <a:spcPts val="0"/>
              </a:spcAft>
              <a:buSzPct val="80000"/>
              <a:buChar char="►"/>
            </a:pPr>
            <a:r>
              <a:rPr lang="en-US"/>
              <a:t>Must hold BSA membership card and participate in some troop activities to be deemed “active”</a:t>
            </a:r>
            <a:endParaRPr/>
          </a:p>
          <a:p>
            <a:pPr indent="-342900" lvl="0" marL="342900" rtl="0" algn="l">
              <a:lnSpc>
                <a:spcPct val="100000"/>
              </a:lnSpc>
              <a:spcBef>
                <a:spcPts val="1000"/>
              </a:spcBef>
              <a:spcAft>
                <a:spcPts val="0"/>
              </a:spcAft>
              <a:buSzPct val="79999"/>
              <a:buChar char="►"/>
            </a:pPr>
            <a:r>
              <a:rPr lang="en-US"/>
              <a:t>Both members and non-members can vote</a:t>
            </a:r>
            <a:endParaRPr/>
          </a:p>
          <a:p>
            <a:pPr indent="-342900" lvl="0" marL="342900" rtl="0" algn="l">
              <a:lnSpc>
                <a:spcPct val="100000"/>
              </a:lnSpc>
              <a:spcBef>
                <a:spcPts val="1000"/>
              </a:spcBef>
              <a:spcAft>
                <a:spcPts val="0"/>
              </a:spcAft>
              <a:buSzPct val="79999"/>
              <a:buChar char="►"/>
            </a:pPr>
            <a:r>
              <a:rPr lang="en-US"/>
              <a:t>Scouts of the unit considered youth </a:t>
            </a:r>
            <a:r>
              <a:rPr i="1" lang="en-US"/>
              <a:t>in the OA </a:t>
            </a:r>
            <a:r>
              <a:rPr lang="en-US"/>
              <a:t>may likewise vote in an OA election</a:t>
            </a:r>
            <a:endParaRPr/>
          </a:p>
          <a:p>
            <a:pPr indent="-285750" lvl="1" marL="742950" rtl="0" algn="l">
              <a:lnSpc>
                <a:spcPct val="100000"/>
              </a:lnSpc>
              <a:spcBef>
                <a:spcPts val="1000"/>
              </a:spcBef>
              <a:spcAft>
                <a:spcPts val="0"/>
              </a:spcAft>
              <a:buSzPct val="80000"/>
              <a:buChar char="►"/>
            </a:pPr>
            <a:r>
              <a:rPr lang="en-US"/>
              <a:t>A Scout with disabilities, who is classified as a youth member of the unit, shall be considered a youth (voting) member of the Order of the Arrow regardless of age. </a:t>
            </a:r>
            <a:endParaRPr/>
          </a:p>
          <a:p>
            <a:pPr indent="-285750" lvl="1" marL="742950" rtl="0" algn="l">
              <a:lnSpc>
                <a:spcPct val="100000"/>
              </a:lnSpc>
              <a:spcBef>
                <a:spcPts val="1000"/>
              </a:spcBef>
              <a:spcAft>
                <a:spcPts val="0"/>
              </a:spcAft>
              <a:buSzPct val="80000"/>
              <a:buChar char="►"/>
            </a:pPr>
            <a:r>
              <a:rPr lang="en-US"/>
              <a:t>This is the only instance where someone over 21 can vote in an OA election.</a:t>
            </a:r>
            <a:endParaRPr/>
          </a:p>
          <a:p>
            <a:pPr indent="-342900" lvl="0" marL="342900" rtl="0" algn="l">
              <a:lnSpc>
                <a:spcPct val="100000"/>
              </a:lnSpc>
              <a:spcBef>
                <a:spcPts val="1000"/>
              </a:spcBef>
              <a:spcAft>
                <a:spcPts val="0"/>
              </a:spcAft>
              <a:buSzPct val="79999"/>
              <a:buChar char="►"/>
            </a:pPr>
            <a:r>
              <a:rPr lang="en-US"/>
              <a:t>Elections conducted outside of a unit’s home council are not permitted. Ever.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Team Leader</a:t>
            </a:r>
            <a:endParaRPr/>
          </a:p>
        </p:txBody>
      </p:sp>
      <p:sp>
        <p:nvSpPr>
          <p:cNvPr id="310" name="Google Shape;310;p23"/>
          <p:cNvSpPr txBox="1"/>
          <p:nvPr>
            <p:ph idx="1" type="body"/>
          </p:nvPr>
        </p:nvSpPr>
        <p:spPr>
          <a:xfrm>
            <a:off x="457200" y="1447800"/>
            <a:ext cx="6858001" cy="45173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Explain to the UL that current procedures will be used</a:t>
            </a:r>
            <a:endParaRPr/>
          </a:p>
          <a:p>
            <a:pPr indent="-285750" lvl="1" marL="742950" rtl="0" algn="l">
              <a:lnSpc>
                <a:spcPct val="100000"/>
              </a:lnSpc>
              <a:spcBef>
                <a:spcPts val="1000"/>
              </a:spcBef>
              <a:spcAft>
                <a:spcPts val="0"/>
              </a:spcAft>
              <a:buSzPts val="1280"/>
              <a:buChar char="►"/>
            </a:pPr>
            <a:r>
              <a:rPr lang="en-US"/>
              <a:t>Available for reference in the UE Notebook</a:t>
            </a:r>
            <a:endParaRPr/>
          </a:p>
          <a:p>
            <a:pPr indent="-285750" lvl="1" marL="742950" rtl="0" algn="l">
              <a:lnSpc>
                <a:spcPct val="100000"/>
              </a:lnSpc>
              <a:spcBef>
                <a:spcPts val="1000"/>
              </a:spcBef>
              <a:spcAft>
                <a:spcPts val="0"/>
              </a:spcAft>
              <a:buSzPts val="1280"/>
              <a:buChar char="►"/>
            </a:pPr>
            <a:r>
              <a:rPr lang="en-US"/>
              <a:t>Brief &amp; Review</a:t>
            </a:r>
            <a:endParaRPr/>
          </a:p>
          <a:p>
            <a:pPr indent="-228600" lvl="2" marL="1143000" rtl="0" algn="l">
              <a:lnSpc>
                <a:spcPct val="100000"/>
              </a:lnSpc>
              <a:spcBef>
                <a:spcPts val="1000"/>
              </a:spcBef>
              <a:spcAft>
                <a:spcPts val="0"/>
              </a:spcAft>
              <a:buSzPts val="1120"/>
              <a:buChar char="►"/>
            </a:pPr>
            <a:r>
              <a:rPr lang="en-US"/>
              <a:t>Rights, attendance requirements, and voting rules</a:t>
            </a:r>
            <a:endParaRPr/>
          </a:p>
          <a:p>
            <a:pPr indent="-342900" lvl="0" marL="342900" rtl="0" algn="l">
              <a:lnSpc>
                <a:spcPct val="100000"/>
              </a:lnSpc>
              <a:spcBef>
                <a:spcPts val="1000"/>
              </a:spcBef>
              <a:spcAft>
                <a:spcPts val="0"/>
              </a:spcAft>
              <a:buSzPts val="1440"/>
              <a:buChar char="►"/>
            </a:pPr>
            <a:r>
              <a:rPr lang="en-US"/>
              <a:t>Verify that 50% of the registered active members are present</a:t>
            </a:r>
            <a:endParaRPr/>
          </a:p>
          <a:p>
            <a:pPr indent="-342900" lvl="0" marL="342900" rtl="0" algn="l">
              <a:lnSpc>
                <a:spcPct val="100000"/>
              </a:lnSpc>
              <a:spcBef>
                <a:spcPts val="1000"/>
              </a:spcBef>
              <a:spcAft>
                <a:spcPts val="0"/>
              </a:spcAft>
              <a:buSzPts val="1440"/>
              <a:buChar char="►"/>
            </a:pPr>
            <a:r>
              <a:rPr lang="en-US"/>
              <a:t>IF the unit does not meet the attendance requirement THEN</a:t>
            </a:r>
            <a:endParaRPr/>
          </a:p>
          <a:p>
            <a:pPr indent="-285750" lvl="1" marL="742950" rtl="0" algn="l">
              <a:lnSpc>
                <a:spcPct val="100000"/>
              </a:lnSpc>
              <a:spcBef>
                <a:spcPts val="1000"/>
              </a:spcBef>
              <a:spcAft>
                <a:spcPts val="0"/>
              </a:spcAft>
              <a:buSzPts val="1280"/>
              <a:buChar char="►"/>
            </a:pPr>
            <a:r>
              <a:rPr lang="en-US"/>
              <a:t>Politely explain that the election cannot be conducted because the attendance requirement has not been met.</a:t>
            </a:r>
            <a:endParaRPr/>
          </a:p>
          <a:p>
            <a:pPr indent="-285750" lvl="1" marL="742950" rtl="0" algn="l">
              <a:lnSpc>
                <a:spcPct val="100000"/>
              </a:lnSpc>
              <a:spcBef>
                <a:spcPts val="1000"/>
              </a:spcBef>
              <a:spcAft>
                <a:spcPts val="0"/>
              </a:spcAft>
              <a:buSzPts val="1280"/>
              <a:buChar char="►"/>
            </a:pPr>
            <a:r>
              <a:rPr lang="en-US"/>
              <a:t>Ask to reschedule the election.</a:t>
            </a:r>
            <a:endParaRPr/>
          </a:p>
          <a:p>
            <a:pPr indent="-285750" lvl="1" marL="742950" rtl="0" algn="l">
              <a:lnSpc>
                <a:spcPct val="100000"/>
              </a:lnSpc>
              <a:spcBef>
                <a:spcPts val="1000"/>
              </a:spcBef>
              <a:spcAft>
                <a:spcPts val="0"/>
              </a:spcAft>
              <a:buSzPts val="1280"/>
              <a:buChar char="►"/>
            </a:pPr>
            <a:r>
              <a:rPr lang="en-US"/>
              <a:t>Excuse the team.</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Election Team</a:t>
            </a:r>
            <a:endParaRPr/>
          </a:p>
        </p:txBody>
      </p:sp>
      <p:sp>
        <p:nvSpPr>
          <p:cNvPr id="316" name="Google Shape;316;p24"/>
          <p:cNvSpPr txBox="1"/>
          <p:nvPr>
            <p:ph idx="1" type="body"/>
          </p:nvPr>
        </p:nvSpPr>
        <p:spPr>
          <a:xfrm>
            <a:off x="609599" y="1371600"/>
            <a:ext cx="6347714" cy="388077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SzPts val="1440"/>
              <a:buChar char="►"/>
            </a:pPr>
            <a:r>
              <a:rPr lang="en-US"/>
              <a:t>Full uniform &amp; sash</a:t>
            </a:r>
            <a:endParaRPr/>
          </a:p>
          <a:p>
            <a:pPr indent="-342900" lvl="0" marL="342900" rtl="0" algn="l">
              <a:lnSpc>
                <a:spcPct val="100000"/>
              </a:lnSpc>
              <a:spcBef>
                <a:spcPts val="1000"/>
              </a:spcBef>
              <a:spcAft>
                <a:spcPts val="0"/>
              </a:spcAft>
              <a:buSzPts val="1440"/>
              <a:buChar char="►"/>
            </a:pPr>
            <a:r>
              <a:rPr lang="en-US"/>
              <a:t>“A Scout is Clean”</a:t>
            </a:r>
            <a:endParaRPr/>
          </a:p>
          <a:p>
            <a:pPr indent="-342900" lvl="0" marL="342900" rtl="0" algn="l">
              <a:lnSpc>
                <a:spcPct val="100000"/>
              </a:lnSpc>
              <a:spcBef>
                <a:spcPts val="1000"/>
              </a:spcBef>
              <a:spcAft>
                <a:spcPts val="0"/>
              </a:spcAft>
              <a:buSzPts val="1440"/>
              <a:buChar char="►"/>
            </a:pPr>
            <a:r>
              <a:rPr lang="en-US"/>
              <a:t>Use the Unit Election Script</a:t>
            </a:r>
            <a:endParaRPr/>
          </a:p>
          <a:p>
            <a:pPr indent="-285750" lvl="1" marL="742950" rtl="0" algn="l">
              <a:lnSpc>
                <a:spcPct val="100000"/>
              </a:lnSpc>
              <a:spcBef>
                <a:spcPts val="1000"/>
              </a:spcBef>
              <a:spcAft>
                <a:spcPts val="0"/>
              </a:spcAft>
              <a:buSzPts val="1280"/>
              <a:buChar char="►"/>
            </a:pPr>
            <a:r>
              <a:rPr lang="en-US"/>
              <a:t>Tipisa.org/resources/inductions</a:t>
            </a:r>
            <a:endParaRPr/>
          </a:p>
          <a:p>
            <a:pPr indent="-342900" lvl="0" marL="342900" rtl="0" algn="l">
              <a:lnSpc>
                <a:spcPct val="100000"/>
              </a:lnSpc>
              <a:spcBef>
                <a:spcPts val="1000"/>
              </a:spcBef>
              <a:spcAft>
                <a:spcPts val="0"/>
              </a:spcAft>
              <a:buSzPts val="1440"/>
              <a:buChar char="►"/>
            </a:pPr>
            <a:r>
              <a:rPr lang="en-US"/>
              <a:t>Use paper ballots with candidate names</a:t>
            </a:r>
            <a:endParaRPr/>
          </a:p>
          <a:p>
            <a:pPr indent="-285750" lvl="1" marL="742950" rtl="0" algn="l">
              <a:lnSpc>
                <a:spcPct val="100000"/>
              </a:lnSpc>
              <a:spcBef>
                <a:spcPts val="1000"/>
              </a:spcBef>
              <a:spcAft>
                <a:spcPts val="0"/>
              </a:spcAft>
              <a:buSzPts val="1280"/>
              <a:buChar char="►"/>
            </a:pPr>
            <a:r>
              <a:rPr lang="en-US"/>
              <a:t>Ballots will be sealed &amp; retained by the chapter for 1 year following election</a:t>
            </a:r>
            <a:endParaRPr/>
          </a:p>
          <a:p>
            <a:pPr indent="-228600" lvl="2" marL="1143000" rtl="0" algn="l">
              <a:lnSpc>
                <a:spcPct val="100000"/>
              </a:lnSpc>
              <a:spcBef>
                <a:spcPts val="1000"/>
              </a:spcBef>
              <a:spcAft>
                <a:spcPts val="0"/>
              </a:spcAft>
              <a:buSzPts val="1120"/>
              <a:buChar char="►"/>
            </a:pPr>
            <a:r>
              <a:rPr lang="en-US"/>
              <a:t>The UE envelope can be used for this purpose.</a:t>
            </a:r>
            <a:endParaRPr/>
          </a:p>
          <a:p>
            <a:pPr indent="-228600" lvl="2" marL="1143000" rtl="0" algn="l">
              <a:lnSpc>
                <a:spcPct val="100000"/>
              </a:lnSpc>
              <a:spcBef>
                <a:spcPts val="1000"/>
              </a:spcBef>
              <a:spcAft>
                <a:spcPts val="0"/>
              </a:spcAft>
              <a:buSzPts val="1120"/>
              <a:buChar char="►"/>
            </a:pPr>
            <a:r>
              <a:rPr lang="en-US"/>
              <a:t>Caution: Forms returned to the Lodge must be kept separate!</a:t>
            </a:r>
            <a:endParaRPr/>
          </a:p>
          <a:p>
            <a:pPr indent="-228600" lvl="2" marL="1143000" rtl="0" algn="l">
              <a:lnSpc>
                <a:spcPct val="100000"/>
              </a:lnSpc>
              <a:spcBef>
                <a:spcPts val="1000"/>
              </a:spcBef>
              <a:spcAft>
                <a:spcPts val="0"/>
              </a:spcAft>
              <a:buSzPts val="1120"/>
              <a:buChar char="►"/>
            </a:pPr>
            <a:r>
              <a:rPr lang="en-US"/>
              <a:t>OA election results are rarely challenged. </a:t>
            </a:r>
            <a:endParaRPr/>
          </a:p>
          <a:p>
            <a:pPr indent="-228600" lvl="2" marL="1143000" rtl="0" algn="l">
              <a:lnSpc>
                <a:spcPct val="100000"/>
              </a:lnSpc>
              <a:spcBef>
                <a:spcPts val="1000"/>
              </a:spcBef>
              <a:spcAft>
                <a:spcPts val="0"/>
              </a:spcAft>
              <a:buSzPts val="1120"/>
              <a:buChar char="►"/>
            </a:pPr>
            <a:r>
              <a:rPr lang="en-US"/>
              <a:t>Hard-copy proof is indispensable when challenges happen.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5"/>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Voting</a:t>
            </a:r>
            <a:endParaRPr/>
          </a:p>
        </p:txBody>
      </p:sp>
      <p:sp>
        <p:nvSpPr>
          <p:cNvPr id="322" name="Google Shape;322;p25"/>
          <p:cNvSpPr txBox="1"/>
          <p:nvPr>
            <p:ph idx="1" type="body"/>
          </p:nvPr>
        </p:nvSpPr>
        <p:spPr>
          <a:xfrm>
            <a:off x="609599" y="1371600"/>
            <a:ext cx="6347714"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All unit youth members may vote</a:t>
            </a:r>
            <a:endParaRPr/>
          </a:p>
          <a:p>
            <a:pPr indent="-342900" lvl="0" marL="342900" rtl="0" algn="l">
              <a:lnSpc>
                <a:spcPct val="100000"/>
              </a:lnSpc>
              <a:spcBef>
                <a:spcPts val="1000"/>
              </a:spcBef>
              <a:spcAft>
                <a:spcPts val="0"/>
              </a:spcAft>
              <a:buSzPts val="1440"/>
              <a:buChar char="►"/>
            </a:pPr>
            <a:r>
              <a:rPr lang="en-US"/>
              <a:t>Scouts may vote for none, one, some, or all candidates</a:t>
            </a:r>
            <a:endParaRPr/>
          </a:p>
          <a:p>
            <a:pPr indent="-342900" lvl="0" marL="342900" rtl="0" algn="l">
              <a:lnSpc>
                <a:spcPct val="100000"/>
              </a:lnSpc>
              <a:spcBef>
                <a:spcPts val="1000"/>
              </a:spcBef>
              <a:spcAft>
                <a:spcPts val="0"/>
              </a:spcAft>
              <a:buSzPts val="1440"/>
              <a:buChar char="►"/>
            </a:pPr>
            <a:r>
              <a:rPr lang="en-US"/>
              <a:t>Candidates may vote for themselves</a:t>
            </a:r>
            <a:endParaRPr/>
          </a:p>
          <a:p>
            <a:pPr indent="-342900" lvl="0" marL="342900" rtl="0" algn="l">
              <a:lnSpc>
                <a:spcPct val="100000"/>
              </a:lnSpc>
              <a:spcBef>
                <a:spcPts val="1000"/>
              </a:spcBef>
              <a:spcAft>
                <a:spcPts val="0"/>
              </a:spcAft>
              <a:buSzPts val="1440"/>
              <a:buChar char="►"/>
            </a:pPr>
            <a:r>
              <a:rPr lang="en-US"/>
              <a:t>Voting is not required</a:t>
            </a:r>
            <a:endParaRPr/>
          </a:p>
          <a:p>
            <a:pPr indent="-285750" lvl="1" marL="742950" rtl="0" algn="l">
              <a:lnSpc>
                <a:spcPct val="100000"/>
              </a:lnSpc>
              <a:spcBef>
                <a:spcPts val="1000"/>
              </a:spcBef>
              <a:spcAft>
                <a:spcPts val="0"/>
              </a:spcAft>
              <a:buSzPts val="1280"/>
              <a:buChar char="►"/>
            </a:pPr>
            <a:r>
              <a:rPr lang="en-US"/>
              <a:t>“No ballot – No problem”</a:t>
            </a:r>
            <a:endParaRPr/>
          </a:p>
          <a:p>
            <a:pPr indent="-285750" lvl="1" marL="742950" rtl="0" algn="l">
              <a:lnSpc>
                <a:spcPct val="100000"/>
              </a:lnSpc>
              <a:spcBef>
                <a:spcPts val="1000"/>
              </a:spcBef>
              <a:spcAft>
                <a:spcPts val="0"/>
              </a:spcAft>
              <a:buSzPts val="1280"/>
              <a:buChar char="►"/>
            </a:pPr>
            <a:r>
              <a:rPr lang="en-US"/>
              <a:t>Scouts not wishing to vote should fold the ballot, slip it in their pocket, and dispose of it later.</a:t>
            </a:r>
            <a:endParaRPr/>
          </a:p>
          <a:p>
            <a:pPr indent="-342900" lvl="0" marL="342900" rtl="0" algn="l">
              <a:lnSpc>
                <a:spcPct val="100000"/>
              </a:lnSpc>
              <a:spcBef>
                <a:spcPts val="1000"/>
              </a:spcBef>
              <a:spcAft>
                <a:spcPts val="0"/>
              </a:spcAft>
              <a:buSzPts val="1440"/>
              <a:buChar char="►"/>
            </a:pPr>
            <a:r>
              <a:rPr lang="en-US"/>
              <a:t>Returning a blank ballot means “I don’t think anyone is worthy for this honor.”  </a:t>
            </a:r>
            <a:endParaRPr/>
          </a:p>
          <a:p>
            <a:pPr indent="-342900" lvl="0" marL="342900" rtl="0" algn="l">
              <a:lnSpc>
                <a:spcPct val="100000"/>
              </a:lnSpc>
              <a:spcBef>
                <a:spcPts val="1000"/>
              </a:spcBef>
              <a:spcAft>
                <a:spcPts val="0"/>
              </a:spcAft>
              <a:buSzPts val="1440"/>
              <a:buChar char="►"/>
            </a:pPr>
            <a:r>
              <a:rPr lang="en-US"/>
              <a:t>Blank ballots count as a vote </a:t>
            </a:r>
            <a:r>
              <a:rPr lang="en-US" u="sng"/>
              <a:t>against</a:t>
            </a:r>
            <a:r>
              <a:rPr lang="en-US"/>
              <a:t> ALL names.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6"/>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Electing</a:t>
            </a:r>
            <a:endParaRPr/>
          </a:p>
        </p:txBody>
      </p:sp>
      <p:sp>
        <p:nvSpPr>
          <p:cNvPr id="328" name="Google Shape;328;p26"/>
          <p:cNvSpPr txBox="1"/>
          <p:nvPr>
            <p:ph idx="1" type="body"/>
          </p:nvPr>
        </p:nvSpPr>
        <p:spPr>
          <a:xfrm>
            <a:off x="609599" y="1447800"/>
            <a:ext cx="6347714"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Election requires 50% approval from ballots </a:t>
            </a:r>
            <a:r>
              <a:rPr lang="en-US" u="sng"/>
              <a:t>received</a:t>
            </a:r>
            <a:r>
              <a:rPr lang="en-US"/>
              <a:t> </a:t>
            </a:r>
            <a:endParaRPr/>
          </a:p>
          <a:p>
            <a:pPr indent="-285750" lvl="1" marL="742950" rtl="0" algn="l">
              <a:lnSpc>
                <a:spcPct val="100000"/>
              </a:lnSpc>
              <a:spcBef>
                <a:spcPts val="1000"/>
              </a:spcBef>
              <a:spcAft>
                <a:spcPts val="0"/>
              </a:spcAft>
              <a:buSzPts val="1280"/>
              <a:buChar char="►"/>
            </a:pPr>
            <a:r>
              <a:rPr lang="en-US"/>
              <a:t>Even/2 or (Odd + 1)/2</a:t>
            </a:r>
            <a:endParaRPr/>
          </a:p>
          <a:p>
            <a:pPr indent="-342900" lvl="0" marL="342900" rtl="0" algn="l">
              <a:lnSpc>
                <a:spcPct val="100000"/>
              </a:lnSpc>
              <a:spcBef>
                <a:spcPts val="1000"/>
              </a:spcBef>
              <a:spcAft>
                <a:spcPts val="0"/>
              </a:spcAft>
              <a:buSzPts val="1440"/>
              <a:buChar char="►"/>
            </a:pPr>
            <a:r>
              <a:rPr lang="en-US"/>
              <a:t>If none are elected in the 1</a:t>
            </a:r>
            <a:r>
              <a:rPr baseline="30000" lang="en-US"/>
              <a:t>st</a:t>
            </a:r>
            <a:r>
              <a:rPr lang="en-US"/>
              <a:t> round</a:t>
            </a:r>
            <a:endParaRPr/>
          </a:p>
          <a:p>
            <a:pPr indent="-285750" lvl="1" marL="742950" rtl="0" algn="l">
              <a:lnSpc>
                <a:spcPct val="100000"/>
              </a:lnSpc>
              <a:spcBef>
                <a:spcPts val="1000"/>
              </a:spcBef>
              <a:spcAft>
                <a:spcPts val="0"/>
              </a:spcAft>
              <a:buSzPts val="1280"/>
              <a:buChar char="►"/>
            </a:pPr>
            <a:r>
              <a:rPr lang="en-US"/>
              <a:t>Explain the OA once again and the desire we have to recognize honor campers</a:t>
            </a:r>
            <a:endParaRPr/>
          </a:p>
          <a:p>
            <a:pPr indent="-285750" lvl="1" marL="742950" rtl="0" algn="l">
              <a:lnSpc>
                <a:spcPct val="100000"/>
              </a:lnSpc>
              <a:spcBef>
                <a:spcPts val="1000"/>
              </a:spcBef>
              <a:spcAft>
                <a:spcPts val="0"/>
              </a:spcAft>
              <a:buSzPts val="1280"/>
              <a:buChar char="►"/>
            </a:pPr>
            <a:r>
              <a:rPr lang="en-US"/>
              <a:t>Explain the voting procedures again</a:t>
            </a:r>
            <a:endParaRPr/>
          </a:p>
          <a:p>
            <a:pPr indent="-342900" lvl="0" marL="342900" rtl="0" algn="l">
              <a:lnSpc>
                <a:spcPct val="100000"/>
              </a:lnSpc>
              <a:spcBef>
                <a:spcPts val="1000"/>
              </a:spcBef>
              <a:spcAft>
                <a:spcPts val="0"/>
              </a:spcAft>
              <a:buSzPts val="1440"/>
              <a:buChar char="►"/>
            </a:pPr>
            <a:r>
              <a:rPr lang="en-US"/>
              <a:t>If none are selected on 2</a:t>
            </a:r>
            <a:r>
              <a:rPr baseline="30000" lang="en-US"/>
              <a:t>nd</a:t>
            </a:r>
            <a:r>
              <a:rPr lang="en-US"/>
              <a:t> round</a:t>
            </a:r>
            <a:endParaRPr/>
          </a:p>
          <a:p>
            <a:pPr indent="-285750" lvl="1" marL="742950" rtl="0" algn="l">
              <a:lnSpc>
                <a:spcPct val="100000"/>
              </a:lnSpc>
              <a:spcBef>
                <a:spcPts val="1000"/>
              </a:spcBef>
              <a:spcAft>
                <a:spcPts val="0"/>
              </a:spcAft>
              <a:buSzPts val="1280"/>
              <a:buChar char="►"/>
            </a:pPr>
            <a:r>
              <a:rPr lang="en-US"/>
              <a:t>No more rounds – done until next year</a:t>
            </a:r>
            <a:endParaRPr/>
          </a:p>
          <a:p>
            <a:pPr indent="-285750" lvl="1" marL="742950" rtl="0" algn="l">
              <a:lnSpc>
                <a:spcPct val="100000"/>
              </a:lnSpc>
              <a:spcBef>
                <a:spcPts val="1000"/>
              </a:spcBef>
              <a:spcAft>
                <a:spcPts val="0"/>
              </a:spcAft>
              <a:buSzPts val="1280"/>
              <a:buChar char="►"/>
            </a:pPr>
            <a:r>
              <a:rPr lang="en-US"/>
              <a:t>Thank the unit for their courtesy and time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Post Election Duties</a:t>
            </a:r>
            <a:endParaRPr/>
          </a:p>
        </p:txBody>
      </p:sp>
      <p:sp>
        <p:nvSpPr>
          <p:cNvPr id="334" name="Google Shape;334;p27"/>
          <p:cNvSpPr txBox="1"/>
          <p:nvPr>
            <p:ph idx="1" type="body"/>
          </p:nvPr>
        </p:nvSpPr>
        <p:spPr>
          <a:xfrm>
            <a:off x="609599" y="1371600"/>
            <a:ext cx="6347714" cy="49530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The election is “certified” </a:t>
            </a:r>
            <a:r>
              <a:rPr lang="en-US" u="sng"/>
              <a:t>only</a:t>
            </a:r>
            <a:r>
              <a:rPr lang="en-US"/>
              <a:t> when the UE team signs the Unit Election Report. </a:t>
            </a:r>
            <a:endParaRPr/>
          </a:p>
          <a:p>
            <a:pPr indent="-285750" lvl="1" marL="742950" rtl="0" algn="l">
              <a:lnSpc>
                <a:spcPct val="100000"/>
              </a:lnSpc>
              <a:spcBef>
                <a:spcPts val="1000"/>
              </a:spcBef>
              <a:spcAft>
                <a:spcPts val="0"/>
              </a:spcAft>
              <a:buSzPts val="1280"/>
              <a:buChar char="►"/>
            </a:pPr>
            <a:r>
              <a:rPr lang="en-US"/>
              <a:t>DO NOT sign the report until the election is complete!</a:t>
            </a:r>
            <a:endParaRPr/>
          </a:p>
          <a:p>
            <a:pPr indent="-228600" lvl="2" marL="1143000" rtl="0" algn="l">
              <a:lnSpc>
                <a:spcPct val="100000"/>
              </a:lnSpc>
              <a:spcBef>
                <a:spcPts val="1000"/>
              </a:spcBef>
              <a:spcAft>
                <a:spcPts val="0"/>
              </a:spcAft>
              <a:buSzPts val="1120"/>
              <a:buChar char="►"/>
            </a:pPr>
            <a:r>
              <a:rPr lang="en-US"/>
              <a:t>Election result for each name properly recorded on the Unit Election Report and verified as correct by both UL and Election Team.</a:t>
            </a:r>
            <a:endParaRPr/>
          </a:p>
          <a:p>
            <a:pPr indent="-228600" lvl="2" marL="1143000" rtl="0" algn="l">
              <a:lnSpc>
                <a:spcPct val="100000"/>
              </a:lnSpc>
              <a:spcBef>
                <a:spcPts val="1000"/>
              </a:spcBef>
              <a:spcAft>
                <a:spcPts val="0"/>
              </a:spcAft>
              <a:buSzPts val="1120"/>
              <a:buChar char="►"/>
            </a:pPr>
            <a:r>
              <a:rPr lang="en-US"/>
              <a:t>Ballots counted &amp; sealed.</a:t>
            </a:r>
            <a:endParaRPr/>
          </a:p>
          <a:p>
            <a:pPr indent="-342900" lvl="0" marL="342900" rtl="0" algn="l">
              <a:lnSpc>
                <a:spcPct val="100000"/>
              </a:lnSpc>
              <a:spcBef>
                <a:spcPts val="1000"/>
              </a:spcBef>
              <a:spcAft>
                <a:spcPts val="0"/>
              </a:spcAft>
              <a:buSzPts val="1440"/>
              <a:buChar char="►"/>
            </a:pPr>
            <a:r>
              <a:rPr lang="en-US"/>
              <a:t>Conduct: Candidate Recognition Ceremony</a:t>
            </a:r>
            <a:endParaRPr/>
          </a:p>
          <a:p>
            <a:pPr indent="-342900" lvl="0" marL="342900" rtl="0" algn="l">
              <a:lnSpc>
                <a:spcPct val="100000"/>
              </a:lnSpc>
              <a:spcBef>
                <a:spcPts val="1000"/>
              </a:spcBef>
              <a:spcAft>
                <a:spcPts val="0"/>
              </a:spcAft>
              <a:buSzPts val="1440"/>
              <a:buChar char="►"/>
            </a:pPr>
            <a:r>
              <a:rPr lang="en-US"/>
              <a:t>Provide Unit Leader with</a:t>
            </a:r>
            <a:endParaRPr/>
          </a:p>
          <a:p>
            <a:pPr indent="-285750" lvl="1" marL="742950" rtl="0" algn="l">
              <a:lnSpc>
                <a:spcPct val="100000"/>
              </a:lnSpc>
              <a:spcBef>
                <a:spcPts val="1000"/>
              </a:spcBef>
              <a:spcAft>
                <a:spcPts val="0"/>
              </a:spcAft>
              <a:buSzPts val="1280"/>
              <a:buChar char="►"/>
            </a:pPr>
            <a:r>
              <a:rPr lang="en-US"/>
              <a:t>Photo of certified Unit Election Report</a:t>
            </a:r>
            <a:endParaRPr/>
          </a:p>
          <a:p>
            <a:pPr indent="-285750" lvl="1" marL="742950" rtl="0" algn="l">
              <a:lnSpc>
                <a:spcPct val="100000"/>
              </a:lnSpc>
              <a:spcBef>
                <a:spcPts val="1000"/>
              </a:spcBef>
              <a:spcAft>
                <a:spcPts val="0"/>
              </a:spcAft>
              <a:buSzPts val="1280"/>
              <a:buChar char="►"/>
            </a:pPr>
            <a:r>
              <a:rPr lang="en-US"/>
              <a:t>“Ordealship” briefing</a:t>
            </a:r>
            <a:endParaRPr/>
          </a:p>
          <a:p>
            <a:pPr indent="-228600" lvl="2" marL="1143000" rtl="0" algn="l">
              <a:lnSpc>
                <a:spcPct val="100000"/>
              </a:lnSpc>
              <a:spcBef>
                <a:spcPts val="1000"/>
              </a:spcBef>
              <a:spcAft>
                <a:spcPts val="0"/>
              </a:spcAft>
              <a:buSzPts val="1120"/>
              <a:buChar char="►"/>
            </a:pPr>
            <a:r>
              <a:rPr lang="en-US"/>
              <a:t>Finance is never a barrier!</a:t>
            </a:r>
            <a:endParaRPr/>
          </a:p>
          <a:p>
            <a:pPr indent="-285750" lvl="1" marL="742950" rtl="0" algn="l">
              <a:lnSpc>
                <a:spcPct val="100000"/>
              </a:lnSpc>
              <a:spcBef>
                <a:spcPts val="1000"/>
              </a:spcBef>
              <a:spcAft>
                <a:spcPts val="0"/>
              </a:spcAft>
              <a:buSzPts val="1280"/>
              <a:buChar char="►"/>
            </a:pPr>
            <a:r>
              <a:rPr lang="en-US"/>
              <a:t>Chapter Callout date &amp; location (optional)</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txBox="1"/>
          <p:nvPr>
            <p:ph type="title"/>
          </p:nvPr>
        </p:nvSpPr>
        <p:spPr>
          <a:xfrm>
            <a:off x="609599" y="609600"/>
            <a:ext cx="6705601"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Trebuchet MS"/>
              <a:buNone/>
            </a:pPr>
            <a:r>
              <a:rPr lang="en-US"/>
              <a:t>Unit Elections</a:t>
            </a:r>
            <a:br>
              <a:rPr lang="en-US"/>
            </a:br>
            <a:r>
              <a:rPr lang="en-US"/>
              <a:t>Lodge Resources</a:t>
            </a:r>
            <a:endParaRPr/>
          </a:p>
        </p:txBody>
      </p:sp>
      <p:sp>
        <p:nvSpPr>
          <p:cNvPr id="161" name="Google Shape;161;p3"/>
          <p:cNvSpPr txBox="1"/>
          <p:nvPr>
            <p:ph idx="1" type="body"/>
          </p:nvPr>
        </p:nvSpPr>
        <p:spPr>
          <a:xfrm>
            <a:off x="609598" y="1676400"/>
            <a:ext cx="7391402" cy="4724400"/>
          </a:xfrm>
          <a:prstGeom prst="rect">
            <a:avLst/>
          </a:prstGeom>
          <a:noFill/>
          <a:ln>
            <a:noFill/>
          </a:ln>
        </p:spPr>
        <p:txBody>
          <a:bodyPr anchorCtr="0" anchor="t" bIns="45700" lIns="91425" spcFirstLastPara="1" rIns="91425" wrap="square" tIns="45700">
            <a:normAutofit/>
          </a:bodyPr>
          <a:lstStyle/>
          <a:p>
            <a:pPr indent="-251459" lvl="0" marL="342900" rtl="0" algn="l">
              <a:lnSpc>
                <a:spcPct val="100000"/>
              </a:lnSpc>
              <a:spcBef>
                <a:spcPts val="0"/>
              </a:spcBef>
              <a:spcAft>
                <a:spcPts val="0"/>
              </a:spcAft>
              <a:buSzPts val="1440"/>
              <a:buNone/>
            </a:pPr>
            <a:r>
              <a:t/>
            </a:r>
            <a:endParaRPr/>
          </a:p>
          <a:p>
            <a:pPr indent="-342900" lvl="0" marL="342900" rtl="0" algn="l">
              <a:lnSpc>
                <a:spcPct val="100000"/>
              </a:lnSpc>
              <a:spcBef>
                <a:spcPts val="1000"/>
              </a:spcBef>
              <a:spcAft>
                <a:spcPts val="0"/>
              </a:spcAft>
              <a:buSzPts val="1440"/>
              <a:buChar char="►"/>
            </a:pPr>
            <a:r>
              <a:rPr lang="en-US"/>
              <a:t>LLD Training</a:t>
            </a:r>
            <a:endParaRPr/>
          </a:p>
          <a:p>
            <a:pPr indent="-342900" lvl="0" marL="342900" rtl="0" algn="l">
              <a:lnSpc>
                <a:spcPct val="100000"/>
              </a:lnSpc>
              <a:spcBef>
                <a:spcPts val="1000"/>
              </a:spcBef>
              <a:spcAft>
                <a:spcPts val="0"/>
              </a:spcAft>
              <a:buSzPts val="1440"/>
              <a:buChar char="►"/>
            </a:pPr>
            <a:r>
              <a:rPr lang="en-US"/>
              <a:t>Tipisa LEC Notebook</a:t>
            </a:r>
            <a:endParaRPr/>
          </a:p>
          <a:p>
            <a:pPr indent="-342900" lvl="0" marL="342900" rtl="0" algn="l">
              <a:lnSpc>
                <a:spcPct val="100000"/>
              </a:lnSpc>
              <a:spcBef>
                <a:spcPts val="1000"/>
              </a:spcBef>
              <a:spcAft>
                <a:spcPts val="0"/>
              </a:spcAft>
              <a:buSzPts val="1440"/>
              <a:buChar char="►"/>
            </a:pPr>
            <a:r>
              <a:rPr lang="en-US"/>
              <a:t>TIPISA.ORG/resources/inductions</a:t>
            </a:r>
            <a:endParaRPr/>
          </a:p>
          <a:p>
            <a:pPr indent="-285750" lvl="1" marL="742950" rtl="0" algn="l">
              <a:lnSpc>
                <a:spcPct val="100000"/>
              </a:lnSpc>
              <a:spcBef>
                <a:spcPts val="1000"/>
              </a:spcBef>
              <a:spcAft>
                <a:spcPts val="0"/>
              </a:spcAft>
              <a:buSzPts val="1280"/>
              <a:buChar char="►"/>
            </a:pPr>
            <a:r>
              <a:rPr lang="en-US"/>
              <a:t>Unit Election</a:t>
            </a:r>
            <a:endParaRPr/>
          </a:p>
          <a:p>
            <a:pPr indent="-285750" lvl="1" marL="742950" rtl="0" algn="l">
              <a:lnSpc>
                <a:spcPct val="100000"/>
              </a:lnSpc>
              <a:spcBef>
                <a:spcPts val="1000"/>
              </a:spcBef>
              <a:spcAft>
                <a:spcPts val="0"/>
              </a:spcAft>
              <a:buSzPts val="1280"/>
              <a:buChar char="►"/>
            </a:pPr>
            <a:r>
              <a:rPr lang="en-US"/>
              <a:t>Ordeal</a:t>
            </a:r>
            <a:endParaRPr/>
          </a:p>
          <a:p>
            <a:pPr indent="-285750" lvl="1" marL="742950" rtl="0" algn="l">
              <a:lnSpc>
                <a:spcPct val="100000"/>
              </a:lnSpc>
              <a:spcBef>
                <a:spcPts val="1000"/>
              </a:spcBef>
              <a:spcAft>
                <a:spcPts val="0"/>
              </a:spcAft>
              <a:buSzPts val="1280"/>
              <a:buChar char="►"/>
            </a:pPr>
            <a:r>
              <a:rPr lang="en-US"/>
              <a:t>Journey to Brotherhood</a:t>
            </a:r>
            <a:endParaRPr/>
          </a:p>
          <a:p>
            <a:pPr indent="-342900" lvl="0" marL="342900" rtl="0" algn="l">
              <a:lnSpc>
                <a:spcPct val="100000"/>
              </a:lnSpc>
              <a:spcBef>
                <a:spcPts val="1000"/>
              </a:spcBef>
              <a:spcAft>
                <a:spcPts val="0"/>
              </a:spcAft>
              <a:buSzPts val="1440"/>
              <a:buChar char="►"/>
            </a:pPr>
            <a:r>
              <a:rPr lang="en-US"/>
              <a:t>Lodge Leaders!</a:t>
            </a:r>
            <a:endParaRPr/>
          </a:p>
          <a:p>
            <a:pPr indent="-285750" lvl="1" marL="742950" rtl="0" algn="l">
              <a:lnSpc>
                <a:spcPct val="100000"/>
              </a:lnSpc>
              <a:spcBef>
                <a:spcPts val="1000"/>
              </a:spcBef>
              <a:spcAft>
                <a:spcPts val="0"/>
              </a:spcAft>
              <a:buSzPts val="1280"/>
              <a:buChar char="►"/>
            </a:pPr>
            <a:r>
              <a:rPr lang="en-US"/>
              <a:t>Officers &amp; Advisers – All</a:t>
            </a:r>
            <a:endParaRPr/>
          </a:p>
          <a:p>
            <a:pPr indent="-285750" lvl="1" marL="742950" rtl="0" algn="l">
              <a:lnSpc>
                <a:spcPct val="100000"/>
              </a:lnSpc>
              <a:spcBef>
                <a:spcPts val="1000"/>
              </a:spcBef>
              <a:spcAft>
                <a:spcPts val="0"/>
              </a:spcAft>
              <a:buSzPts val="1280"/>
              <a:buChar char="►"/>
            </a:pPr>
            <a:r>
              <a:rPr lang="en-US"/>
              <a:t>inductions@tipisa.org</a:t>
            </a:r>
            <a:endParaRPr/>
          </a:p>
          <a:p>
            <a:pPr indent="0" lvl="1" marL="457200" rtl="0" algn="l">
              <a:lnSpc>
                <a:spcPct val="100000"/>
              </a:lnSpc>
              <a:spcBef>
                <a:spcPts val="1000"/>
              </a:spcBef>
              <a:spcAft>
                <a:spcPts val="0"/>
              </a:spcAft>
              <a:buSzPts val="128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8"/>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Brief Unit Leader on Candidate Status</a:t>
            </a:r>
            <a:endParaRPr/>
          </a:p>
        </p:txBody>
      </p:sp>
      <p:sp>
        <p:nvSpPr>
          <p:cNvPr id="340" name="Google Shape;340;p28"/>
          <p:cNvSpPr txBox="1"/>
          <p:nvPr>
            <p:ph idx="1" type="body"/>
          </p:nvPr>
        </p:nvSpPr>
        <p:spPr>
          <a:xfrm>
            <a:off x="609598" y="2160590"/>
            <a:ext cx="6553201"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After election, a candidate is a candidate until the completion of the Ordeal and the Ordeal ceremony.</a:t>
            </a:r>
            <a:endParaRPr/>
          </a:p>
          <a:p>
            <a:pPr indent="-342900" lvl="0" marL="342900" rtl="0" algn="l">
              <a:lnSpc>
                <a:spcPct val="100000"/>
              </a:lnSpc>
              <a:spcBef>
                <a:spcPts val="1000"/>
              </a:spcBef>
              <a:spcAft>
                <a:spcPts val="0"/>
              </a:spcAft>
              <a:buSzPts val="1440"/>
              <a:buChar char="►"/>
            </a:pPr>
            <a:r>
              <a:rPr lang="en-US"/>
              <a:t>The Ordeal and Ordeal ceremony must be completed within 18 months of the election date, otherwise…</a:t>
            </a:r>
            <a:endParaRPr/>
          </a:p>
          <a:p>
            <a:pPr indent="-285750" lvl="1" marL="742950" rtl="0" algn="l">
              <a:lnSpc>
                <a:spcPct val="100000"/>
              </a:lnSpc>
              <a:spcBef>
                <a:spcPts val="1000"/>
              </a:spcBef>
              <a:spcAft>
                <a:spcPts val="0"/>
              </a:spcAft>
              <a:buSzPts val="1280"/>
              <a:buChar char="►"/>
            </a:pPr>
            <a:r>
              <a:rPr lang="en-US" u="sng">
                <a:solidFill>
                  <a:schemeClr val="hlink"/>
                </a:solidFill>
                <a:hlinkClick r:id="rId3"/>
              </a:rPr>
              <a:t>https://oa-scouting.org/about/membership</a:t>
            </a:r>
            <a:endParaRPr/>
          </a:p>
          <a:p>
            <a:pPr indent="-342900" lvl="0" marL="342900" rtl="0" algn="l">
              <a:lnSpc>
                <a:spcPct val="100000"/>
              </a:lnSpc>
              <a:spcBef>
                <a:spcPts val="1000"/>
              </a:spcBef>
              <a:spcAft>
                <a:spcPts val="0"/>
              </a:spcAft>
              <a:buSzPts val="1440"/>
              <a:buChar char="►"/>
            </a:pPr>
            <a:r>
              <a:rPr lang="en-US"/>
              <a:t>The scout must be reelected to regain candidate status.</a:t>
            </a:r>
            <a:endParaRPr/>
          </a:p>
          <a:p>
            <a:pPr indent="-342900" lvl="0" marL="342900" rtl="0" algn="l">
              <a:lnSpc>
                <a:spcPct val="100000"/>
              </a:lnSpc>
              <a:spcBef>
                <a:spcPts val="1000"/>
              </a:spcBef>
              <a:spcAft>
                <a:spcPts val="0"/>
              </a:spcAft>
              <a:buSzPts val="1440"/>
              <a:buChar char="►"/>
            </a:pPr>
            <a:r>
              <a:rPr lang="en-US"/>
              <a:t>The LEC may extend the 18-month limit for illness or other unusual circumstance.</a:t>
            </a:r>
            <a:endParaRPr/>
          </a:p>
          <a:p>
            <a:pPr indent="-251459" lvl="0" marL="342900" rtl="0" algn="l">
              <a:lnSpc>
                <a:spcPct val="100000"/>
              </a:lnSpc>
              <a:spcBef>
                <a:spcPts val="1000"/>
              </a:spcBef>
              <a:spcAft>
                <a:spcPts val="0"/>
              </a:spcAft>
              <a:buSzPts val="144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9"/>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More Post Election Duties</a:t>
            </a:r>
            <a:endParaRPr/>
          </a:p>
        </p:txBody>
      </p:sp>
      <p:sp>
        <p:nvSpPr>
          <p:cNvPr id="346" name="Google Shape;346;p29"/>
          <p:cNvSpPr txBox="1"/>
          <p:nvPr>
            <p:ph idx="1" type="body"/>
          </p:nvPr>
        </p:nvSpPr>
        <p:spPr>
          <a:xfrm>
            <a:off x="533400" y="1371600"/>
            <a:ext cx="6347714" cy="4343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SzPts val="1440"/>
              <a:buChar char="►"/>
            </a:pPr>
            <a:r>
              <a:rPr lang="en-US"/>
              <a:t>Ensure all data is legible.</a:t>
            </a:r>
            <a:endParaRPr/>
          </a:p>
          <a:p>
            <a:pPr indent="-342900" lvl="0" marL="342900" rtl="0" algn="l">
              <a:lnSpc>
                <a:spcPct val="100000"/>
              </a:lnSpc>
              <a:spcBef>
                <a:spcPts val="1000"/>
              </a:spcBef>
              <a:spcAft>
                <a:spcPts val="0"/>
              </a:spcAft>
              <a:buSzPts val="1440"/>
              <a:buChar char="►"/>
            </a:pPr>
            <a:r>
              <a:rPr lang="en-US"/>
              <a:t>Immediately photograph completed UE Report and accompanying candidate information forms &amp; email to </a:t>
            </a:r>
            <a:r>
              <a:rPr lang="en-US" u="sng">
                <a:solidFill>
                  <a:schemeClr val="hlink"/>
                </a:solidFill>
                <a:hlinkClick r:id="rId3"/>
              </a:rPr>
              <a:t>inductions@tipisa.org</a:t>
            </a:r>
            <a:endParaRPr/>
          </a:p>
          <a:p>
            <a:pPr indent="-342900" lvl="0" marL="342900" rtl="0" algn="l">
              <a:lnSpc>
                <a:spcPct val="100000"/>
              </a:lnSpc>
              <a:spcBef>
                <a:spcPts val="1000"/>
              </a:spcBef>
              <a:spcAft>
                <a:spcPts val="0"/>
              </a:spcAft>
              <a:buSzPts val="1440"/>
              <a:buChar char="►"/>
            </a:pPr>
            <a:r>
              <a:rPr lang="en-US"/>
              <a:t>Chapter may coordinate to enter data into LodgeMaster but the completed UE Reports must still be emailed.</a:t>
            </a:r>
            <a:endParaRPr/>
          </a:p>
          <a:p>
            <a:pPr indent="-285750" lvl="1" marL="742950" rtl="0" algn="l">
              <a:lnSpc>
                <a:spcPct val="100000"/>
              </a:lnSpc>
              <a:spcBef>
                <a:spcPts val="1000"/>
              </a:spcBef>
              <a:spcAft>
                <a:spcPts val="0"/>
              </a:spcAft>
              <a:buSzPts val="1280"/>
              <a:buChar char="►"/>
            </a:pPr>
            <a:r>
              <a:rPr lang="en-US"/>
              <a:t>Candidate information must be completed by the chapter immediately following the election when the results are “Posted” in LM.  </a:t>
            </a:r>
            <a:endParaRPr/>
          </a:p>
          <a:p>
            <a:pPr indent="-285750" lvl="1" marL="742950" rtl="0" algn="l">
              <a:lnSpc>
                <a:spcPct val="100000"/>
              </a:lnSpc>
              <a:spcBef>
                <a:spcPts val="1000"/>
              </a:spcBef>
              <a:spcAft>
                <a:spcPts val="0"/>
              </a:spcAft>
              <a:buSzPts val="1280"/>
              <a:buChar char="►"/>
            </a:pPr>
            <a:r>
              <a:rPr lang="en-US"/>
              <a:t>Candidate information submitted using the Excel form MUST (may only) be uploaded by the lodge. </a:t>
            </a:r>
            <a:endParaRPr/>
          </a:p>
          <a:p>
            <a:pPr indent="-285750" lvl="1" marL="742950" rtl="0" algn="l">
              <a:lnSpc>
                <a:spcPct val="100000"/>
              </a:lnSpc>
              <a:spcBef>
                <a:spcPts val="1000"/>
              </a:spcBef>
              <a:spcAft>
                <a:spcPts val="0"/>
              </a:spcAft>
              <a:buSzPts val="1280"/>
              <a:buChar char="►"/>
            </a:pPr>
            <a:r>
              <a:rPr lang="en-US"/>
              <a:t>Best Practice: Do not leave the election without having obtained all of the elected candidate’s information.</a:t>
            </a:r>
            <a:endParaRPr/>
          </a:p>
          <a:p>
            <a:pPr indent="-342900" lvl="0" marL="342900" rtl="0" algn="l">
              <a:lnSpc>
                <a:spcPct val="100000"/>
              </a:lnSpc>
              <a:spcBef>
                <a:spcPts val="1000"/>
              </a:spcBef>
              <a:spcAft>
                <a:spcPts val="0"/>
              </a:spcAft>
              <a:buSzPts val="1440"/>
              <a:buChar char="►"/>
            </a:pPr>
            <a:r>
              <a:rPr lang="en-US"/>
              <a:t>Retain UE Report and ballots for one year.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0"/>
          <p:cNvSpPr txBox="1"/>
          <p:nvPr>
            <p:ph type="title"/>
          </p:nvPr>
        </p:nvSpPr>
        <p:spPr>
          <a:xfrm>
            <a:off x="609599" y="609600"/>
            <a:ext cx="6347713" cy="685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Post Election: email this…</a:t>
            </a:r>
            <a:endParaRPr/>
          </a:p>
        </p:txBody>
      </p:sp>
      <p:pic>
        <p:nvPicPr>
          <p:cNvPr id="352" name="Google Shape;352;p30"/>
          <p:cNvPicPr preferRelativeResize="0"/>
          <p:nvPr>
            <p:ph idx="1" type="body"/>
          </p:nvPr>
        </p:nvPicPr>
        <p:blipFill rotWithShape="1">
          <a:blip r:embed="rId3">
            <a:alphaModFix/>
          </a:blip>
          <a:srcRect b="0" l="0" r="0" t="0"/>
          <a:stretch/>
        </p:blipFill>
        <p:spPr>
          <a:xfrm>
            <a:off x="228600" y="1386941"/>
            <a:ext cx="7021877" cy="3947059"/>
          </a:xfrm>
          <a:prstGeom prst="rect">
            <a:avLst/>
          </a:prstGeom>
          <a:noFill/>
          <a:ln>
            <a:noFill/>
          </a:ln>
        </p:spPr>
      </p:pic>
      <p:cxnSp>
        <p:nvCxnSpPr>
          <p:cNvPr id="353" name="Google Shape;353;p30"/>
          <p:cNvCxnSpPr/>
          <p:nvPr/>
        </p:nvCxnSpPr>
        <p:spPr>
          <a:xfrm flipH="1">
            <a:off x="5181600" y="1219200"/>
            <a:ext cx="76200" cy="304800"/>
          </a:xfrm>
          <a:prstGeom prst="straightConnector1">
            <a:avLst/>
          </a:prstGeom>
          <a:noFill/>
          <a:ln cap="flat" cmpd="sng" w="38100">
            <a:solidFill>
              <a:schemeClr val="accent1"/>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1"/>
          <p:cNvSpPr txBox="1"/>
          <p:nvPr>
            <p:ph type="title"/>
          </p:nvPr>
        </p:nvSpPr>
        <p:spPr>
          <a:xfrm>
            <a:off x="609600" y="457200"/>
            <a:ext cx="6347713" cy="685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Trebuchet MS"/>
              <a:buNone/>
            </a:pPr>
            <a:r>
              <a:rPr lang="en-US"/>
              <a:t>…and these</a:t>
            </a:r>
            <a:endParaRPr/>
          </a:p>
        </p:txBody>
      </p:sp>
      <p:pic>
        <p:nvPicPr>
          <p:cNvPr id="359" name="Google Shape;359;p31"/>
          <p:cNvPicPr preferRelativeResize="0"/>
          <p:nvPr>
            <p:ph idx="1" type="body"/>
          </p:nvPr>
        </p:nvPicPr>
        <p:blipFill rotWithShape="1">
          <a:blip r:embed="rId3">
            <a:alphaModFix/>
          </a:blip>
          <a:srcRect b="0" l="0" r="0" t="0"/>
          <a:stretch/>
        </p:blipFill>
        <p:spPr>
          <a:xfrm>
            <a:off x="109308" y="1636797"/>
            <a:ext cx="8653692" cy="3468603"/>
          </a:xfrm>
          <a:prstGeom prst="rect">
            <a:avLst/>
          </a:prstGeom>
          <a:noFill/>
          <a:ln>
            <a:noFill/>
          </a:ln>
        </p:spPr>
      </p:pic>
      <p:cxnSp>
        <p:nvCxnSpPr>
          <p:cNvPr id="360" name="Google Shape;360;p31"/>
          <p:cNvCxnSpPr/>
          <p:nvPr/>
        </p:nvCxnSpPr>
        <p:spPr>
          <a:xfrm>
            <a:off x="4800600" y="1143000"/>
            <a:ext cx="0" cy="609600"/>
          </a:xfrm>
          <a:prstGeom prst="straightConnector1">
            <a:avLst/>
          </a:prstGeom>
          <a:noFill/>
          <a:ln cap="flat" cmpd="sng" w="38100">
            <a:solidFill>
              <a:schemeClr val="accent1"/>
            </a:solidFill>
            <a:prstDash val="solid"/>
            <a:round/>
            <a:headEnd len="sm" w="sm" type="none"/>
            <a:tailEnd len="med" w="med" type="triangle"/>
          </a:ln>
        </p:spPr>
      </p:cxnSp>
      <p:cxnSp>
        <p:nvCxnSpPr>
          <p:cNvPr id="361" name="Google Shape;361;p31"/>
          <p:cNvCxnSpPr/>
          <p:nvPr/>
        </p:nvCxnSpPr>
        <p:spPr>
          <a:xfrm>
            <a:off x="4953000" y="1143000"/>
            <a:ext cx="1828800" cy="609600"/>
          </a:xfrm>
          <a:prstGeom prst="straightConnector1">
            <a:avLst/>
          </a:prstGeom>
          <a:noFill/>
          <a:ln cap="flat" cmpd="sng" w="38100">
            <a:solidFill>
              <a:schemeClr val="accent1"/>
            </a:solidFill>
            <a:prstDash val="solid"/>
            <a:round/>
            <a:headEnd len="sm" w="sm" type="none"/>
            <a:tailEnd len="med" w="med" type="triangle"/>
          </a:ln>
        </p:spPr>
      </p:cxnSp>
      <p:sp>
        <p:nvSpPr>
          <p:cNvPr id="362" name="Google Shape;362;p31"/>
          <p:cNvSpPr/>
          <p:nvPr/>
        </p:nvSpPr>
        <p:spPr>
          <a:xfrm>
            <a:off x="6781800" y="1560597"/>
            <a:ext cx="1752592" cy="573003"/>
          </a:xfrm>
          <a:prstGeom prst="ellipse">
            <a:avLst/>
          </a:prstGeom>
          <a:noFill/>
          <a:ln cap="flat" cmpd="sng" w="3810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363" name="Google Shape;363;p31"/>
          <p:cNvSpPr txBox="1"/>
          <p:nvPr/>
        </p:nvSpPr>
        <p:spPr>
          <a:xfrm>
            <a:off x="685800" y="5410200"/>
            <a:ext cx="60960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6C911C"/>
                </a:solidFill>
                <a:latin typeface="Trebuchet MS"/>
                <a:ea typeface="Trebuchet MS"/>
                <a:cs typeface="Trebuchet MS"/>
                <a:sym typeface="Trebuchet MS"/>
              </a:rPr>
              <a:t>To: inductions@tipisa.org</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2"/>
          <p:cNvSpPr txBox="1"/>
          <p:nvPr>
            <p:ph type="title"/>
          </p:nvPr>
        </p:nvSpPr>
        <p:spPr>
          <a:xfrm>
            <a:off x="609600" y="457200"/>
            <a:ext cx="6629400" cy="9906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Trebuchet MS"/>
              <a:buNone/>
            </a:pPr>
            <a:r>
              <a:rPr lang="en-US"/>
              <a:t>Then “Post” the Election Report and Candidate Info to LodgeMaster</a:t>
            </a:r>
            <a:endParaRPr/>
          </a:p>
        </p:txBody>
      </p:sp>
      <p:pic>
        <p:nvPicPr>
          <p:cNvPr id="369" name="Google Shape;369;p32"/>
          <p:cNvPicPr preferRelativeResize="0"/>
          <p:nvPr>
            <p:ph idx="1" type="body"/>
          </p:nvPr>
        </p:nvPicPr>
        <p:blipFill rotWithShape="1">
          <a:blip r:embed="rId3">
            <a:alphaModFix/>
          </a:blip>
          <a:srcRect b="20367" l="0" r="73531" t="9047"/>
          <a:stretch/>
        </p:blipFill>
        <p:spPr>
          <a:xfrm>
            <a:off x="2209800" y="1600200"/>
            <a:ext cx="3200400" cy="4800603"/>
          </a:xfrm>
          <a:prstGeom prst="rect">
            <a:avLst/>
          </a:prstGeom>
          <a:noFill/>
          <a:ln>
            <a:noFill/>
          </a:ln>
        </p:spPr>
      </p:pic>
      <p:sp>
        <p:nvSpPr>
          <p:cNvPr id="370" name="Google Shape;370;p32"/>
          <p:cNvSpPr/>
          <p:nvPr/>
        </p:nvSpPr>
        <p:spPr>
          <a:xfrm>
            <a:off x="3048000" y="4953000"/>
            <a:ext cx="1295400" cy="454891"/>
          </a:xfrm>
          <a:prstGeom prst="ellipse">
            <a:avLst/>
          </a:prstGeom>
          <a:noFill/>
          <a:ln cap="flat" cmpd="sng" w="3810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cxnSp>
        <p:nvCxnSpPr>
          <p:cNvPr id="371" name="Google Shape;371;p32"/>
          <p:cNvCxnSpPr/>
          <p:nvPr/>
        </p:nvCxnSpPr>
        <p:spPr>
          <a:xfrm flipH="1">
            <a:off x="4267200" y="1602509"/>
            <a:ext cx="1524000" cy="3238731"/>
          </a:xfrm>
          <a:prstGeom prst="straightConnector1">
            <a:avLst/>
          </a:prstGeom>
          <a:noFill/>
          <a:ln cap="flat" cmpd="sng" w="38100">
            <a:solidFill>
              <a:schemeClr val="accent1"/>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3"/>
          <p:cNvSpPr txBox="1"/>
          <p:nvPr>
            <p:ph type="title"/>
          </p:nvPr>
        </p:nvSpPr>
        <p:spPr>
          <a:xfrm>
            <a:off x="609600" y="457200"/>
            <a:ext cx="6347713" cy="685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Trebuchet MS"/>
              <a:buNone/>
            </a:pPr>
            <a:r>
              <a:rPr lang="en-US"/>
              <a:t>Pop Quiz!</a:t>
            </a:r>
            <a:br>
              <a:rPr lang="en-US"/>
            </a:br>
            <a:endParaRPr/>
          </a:p>
        </p:txBody>
      </p:sp>
      <p:pic>
        <p:nvPicPr>
          <p:cNvPr id="377" name="Google Shape;377;p33"/>
          <p:cNvPicPr preferRelativeResize="0"/>
          <p:nvPr>
            <p:ph idx="1" type="body"/>
          </p:nvPr>
        </p:nvPicPr>
        <p:blipFill rotWithShape="1">
          <a:blip r:embed="rId3">
            <a:alphaModFix/>
          </a:blip>
          <a:srcRect b="0" l="0" r="0" t="0"/>
          <a:stretch/>
        </p:blipFill>
        <p:spPr>
          <a:xfrm>
            <a:off x="76200" y="1219200"/>
            <a:ext cx="8653692" cy="3468603"/>
          </a:xfrm>
          <a:prstGeom prst="rect">
            <a:avLst/>
          </a:prstGeom>
          <a:noFill/>
          <a:ln>
            <a:noFill/>
          </a:ln>
        </p:spPr>
      </p:pic>
      <p:sp>
        <p:nvSpPr>
          <p:cNvPr id="378" name="Google Shape;378;p33"/>
          <p:cNvSpPr txBox="1"/>
          <p:nvPr/>
        </p:nvSpPr>
        <p:spPr>
          <a:xfrm>
            <a:off x="381000" y="5086290"/>
            <a:ext cx="69342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6C911C"/>
                </a:solidFill>
                <a:latin typeface="Trebuchet MS"/>
                <a:ea typeface="Trebuchet MS"/>
                <a:cs typeface="Trebuchet MS"/>
                <a:sym typeface="Trebuchet MS"/>
              </a:rPr>
              <a:t>Who is missing must-have information and why is that bad?</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4"/>
          <p:cNvSpPr txBox="1"/>
          <p:nvPr>
            <p:ph type="title"/>
          </p:nvPr>
        </p:nvSpPr>
        <p:spPr>
          <a:xfrm>
            <a:off x="609600" y="457200"/>
            <a:ext cx="6347713" cy="685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Trebuchet MS"/>
              <a:buNone/>
            </a:pPr>
            <a:r>
              <a:rPr lang="en-US"/>
              <a:t>(Answer)</a:t>
            </a:r>
            <a:br>
              <a:rPr lang="en-US"/>
            </a:br>
            <a:endParaRPr/>
          </a:p>
        </p:txBody>
      </p:sp>
      <p:pic>
        <p:nvPicPr>
          <p:cNvPr id="384" name="Google Shape;384;p34"/>
          <p:cNvPicPr preferRelativeResize="0"/>
          <p:nvPr>
            <p:ph idx="1" type="body"/>
          </p:nvPr>
        </p:nvPicPr>
        <p:blipFill rotWithShape="1">
          <a:blip r:embed="rId3">
            <a:alphaModFix/>
          </a:blip>
          <a:srcRect b="0" l="0" r="0" t="0"/>
          <a:stretch/>
        </p:blipFill>
        <p:spPr>
          <a:xfrm>
            <a:off x="76200" y="1219200"/>
            <a:ext cx="8653800" cy="3468600"/>
          </a:xfrm>
          <a:prstGeom prst="rect">
            <a:avLst/>
          </a:prstGeom>
          <a:noFill/>
          <a:ln>
            <a:noFill/>
          </a:ln>
        </p:spPr>
      </p:pic>
      <p:sp>
        <p:nvSpPr>
          <p:cNvPr id="385" name="Google Shape;385;p34"/>
          <p:cNvSpPr txBox="1"/>
          <p:nvPr/>
        </p:nvSpPr>
        <p:spPr>
          <a:xfrm>
            <a:off x="381000" y="5086290"/>
            <a:ext cx="6934200" cy="707886"/>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6C911C"/>
              </a:buClr>
              <a:buSzPts val="2000"/>
              <a:buFont typeface="Trebuchet MS"/>
              <a:buAutoNum type="arabicParenR"/>
            </a:pPr>
            <a:r>
              <a:rPr b="0" i="0" lang="en-US" sz="2000" u="none" cap="none" strike="noStrike">
                <a:solidFill>
                  <a:srgbClr val="6C911C"/>
                </a:solidFill>
                <a:latin typeface="Trebuchet MS"/>
                <a:ea typeface="Trebuchet MS"/>
                <a:cs typeface="Trebuchet MS"/>
                <a:sym typeface="Trebuchet MS"/>
              </a:rPr>
              <a:t>David Byrd has no email address.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6C911C"/>
              </a:buClr>
              <a:buSzPts val="2000"/>
              <a:buFont typeface="Trebuchet MS"/>
              <a:buAutoNum type="arabicParenR"/>
            </a:pPr>
            <a:r>
              <a:rPr b="0" i="0" lang="en-US" sz="2000" u="none" cap="none" strike="noStrike">
                <a:solidFill>
                  <a:srgbClr val="6C911C"/>
                </a:solidFill>
                <a:latin typeface="Trebuchet MS"/>
                <a:ea typeface="Trebuchet MS"/>
                <a:cs typeface="Trebuchet MS"/>
                <a:sym typeface="Trebuchet MS"/>
              </a:rPr>
              <a:t>He will not receive </a:t>
            </a:r>
            <a:r>
              <a:rPr b="0" i="1" lang="en-US" sz="2000" u="sng" cap="none" strike="noStrike">
                <a:solidFill>
                  <a:srgbClr val="6C911C"/>
                </a:solidFill>
                <a:latin typeface="Trebuchet MS"/>
                <a:ea typeface="Trebuchet MS"/>
                <a:cs typeface="Trebuchet MS"/>
                <a:sym typeface="Trebuchet MS"/>
              </a:rPr>
              <a:t>any</a:t>
            </a:r>
            <a:r>
              <a:rPr b="0" i="0" lang="en-US" sz="2000" u="none" cap="none" strike="noStrike">
                <a:solidFill>
                  <a:srgbClr val="6C911C"/>
                </a:solidFill>
                <a:latin typeface="Trebuchet MS"/>
                <a:ea typeface="Trebuchet MS"/>
                <a:cs typeface="Trebuchet MS"/>
                <a:sym typeface="Trebuchet MS"/>
              </a:rPr>
              <a:t> email communication!</a:t>
            </a:r>
            <a:endParaRPr b="0" i="0" sz="1400" u="none" cap="none" strike="noStrike">
              <a:solidFill>
                <a:srgbClr val="000000"/>
              </a:solidFill>
              <a:latin typeface="Arial"/>
              <a:ea typeface="Arial"/>
              <a:cs typeface="Arial"/>
              <a:sym typeface="Arial"/>
            </a:endParaRPr>
          </a:p>
        </p:txBody>
      </p:sp>
      <p:sp>
        <p:nvSpPr>
          <p:cNvPr id="386" name="Google Shape;386;p34"/>
          <p:cNvSpPr/>
          <p:nvPr/>
        </p:nvSpPr>
        <p:spPr>
          <a:xfrm>
            <a:off x="-152400" y="2057400"/>
            <a:ext cx="2362200" cy="5334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cxnSp>
        <p:nvCxnSpPr>
          <p:cNvPr id="387" name="Google Shape;387;p34"/>
          <p:cNvCxnSpPr/>
          <p:nvPr/>
        </p:nvCxnSpPr>
        <p:spPr>
          <a:xfrm rot="10800000">
            <a:off x="1371600" y="2743200"/>
            <a:ext cx="1447800" cy="2343090"/>
          </a:xfrm>
          <a:prstGeom prst="straightConnector1">
            <a:avLst/>
          </a:prstGeom>
          <a:noFill/>
          <a:ln cap="flat" cmpd="sng" w="38100">
            <a:solidFill>
              <a:srgbClr val="FF0000"/>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5"/>
          <p:cNvSpPr txBox="1"/>
          <p:nvPr>
            <p:ph type="ctrTitle"/>
          </p:nvPr>
        </p:nvSpPr>
        <p:spPr>
          <a:xfrm>
            <a:off x="762000" y="765387"/>
            <a:ext cx="6804914" cy="914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5400"/>
              <a:buFont typeface="Trebuchet MS"/>
              <a:buNone/>
            </a:pPr>
            <a:r>
              <a:rPr lang="en-US" u="sng"/>
              <a:t>Resources</a:t>
            </a:r>
            <a:endParaRPr sz="3200" u="sng"/>
          </a:p>
        </p:txBody>
      </p:sp>
      <p:sp>
        <p:nvSpPr>
          <p:cNvPr id="394" name="Google Shape;394;p35"/>
          <p:cNvSpPr txBox="1"/>
          <p:nvPr>
            <p:ph idx="1" type="subTitle"/>
          </p:nvPr>
        </p:nvSpPr>
        <p:spPr>
          <a:xfrm>
            <a:off x="533401" y="1905000"/>
            <a:ext cx="8991599" cy="3810000"/>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100000"/>
              </a:lnSpc>
              <a:spcBef>
                <a:spcPts val="0"/>
              </a:spcBef>
              <a:spcAft>
                <a:spcPts val="0"/>
              </a:spcAft>
              <a:buSzPts val="2560"/>
              <a:buFont typeface="Arial"/>
              <a:buChar char="•"/>
            </a:pPr>
            <a:r>
              <a:rPr lang="en-US" sz="3200">
                <a:solidFill>
                  <a:schemeClr val="dk1"/>
                </a:solidFill>
                <a:latin typeface="Trebuchet MS"/>
                <a:ea typeface="Trebuchet MS"/>
                <a:cs typeface="Trebuchet MS"/>
                <a:sym typeface="Trebuchet MS"/>
              </a:rPr>
              <a:t>LEC Notebook</a:t>
            </a:r>
            <a:endParaRPr/>
          </a:p>
          <a:p>
            <a:pPr indent="-457200" lvl="0" marL="457200" rtl="0" algn="l">
              <a:lnSpc>
                <a:spcPct val="100000"/>
              </a:lnSpc>
              <a:spcBef>
                <a:spcPts val="0"/>
              </a:spcBef>
              <a:spcAft>
                <a:spcPts val="0"/>
              </a:spcAft>
              <a:buSzPts val="2560"/>
              <a:buFont typeface="Arial"/>
              <a:buChar char="•"/>
            </a:pPr>
            <a:r>
              <a:rPr lang="en-US" sz="3200">
                <a:solidFill>
                  <a:schemeClr val="dk1"/>
                </a:solidFill>
                <a:latin typeface="Trebuchet MS"/>
                <a:ea typeface="Trebuchet MS"/>
                <a:cs typeface="Trebuchet MS"/>
                <a:sym typeface="Trebuchet MS"/>
              </a:rPr>
              <a:t>tipisa.org/resources/inductions</a:t>
            </a:r>
            <a:endParaRPr/>
          </a:p>
          <a:p>
            <a:pPr indent="-457200" lvl="0" marL="457200" rtl="0" algn="l">
              <a:lnSpc>
                <a:spcPct val="100000"/>
              </a:lnSpc>
              <a:spcBef>
                <a:spcPts val="0"/>
              </a:spcBef>
              <a:spcAft>
                <a:spcPts val="0"/>
              </a:spcAft>
              <a:buSzPts val="2560"/>
              <a:buFont typeface="Arial"/>
              <a:buChar char="•"/>
            </a:pPr>
            <a:r>
              <a:rPr lang="en-US" sz="3200">
                <a:solidFill>
                  <a:schemeClr val="dk1"/>
                </a:solidFill>
                <a:latin typeface="Trebuchet MS"/>
                <a:ea typeface="Trebuchet MS"/>
                <a:cs typeface="Trebuchet MS"/>
                <a:sym typeface="Trebuchet MS"/>
              </a:rPr>
              <a:t>oa-</a:t>
            </a:r>
            <a:r>
              <a:rPr lang="en-US" sz="3200">
                <a:solidFill>
                  <a:schemeClr val="dk1"/>
                </a:solidFill>
              </a:rPr>
              <a:t>scouting</a:t>
            </a:r>
            <a:r>
              <a:rPr lang="en-US" sz="3200">
                <a:solidFill>
                  <a:schemeClr val="dk1"/>
                </a:solidFill>
                <a:latin typeface="Trebuchet MS"/>
                <a:ea typeface="Trebuchet MS"/>
                <a:cs typeface="Trebuchet MS"/>
                <a:sym typeface="Trebuchet MS"/>
              </a:rPr>
              <a:t>.org/resources/inductions</a:t>
            </a:r>
            <a:endParaRPr/>
          </a:p>
          <a:p>
            <a:pPr indent="-457200" lvl="0" marL="457200" rtl="0" algn="l">
              <a:lnSpc>
                <a:spcPct val="100000"/>
              </a:lnSpc>
              <a:spcBef>
                <a:spcPts val="0"/>
              </a:spcBef>
              <a:spcAft>
                <a:spcPts val="0"/>
              </a:spcAft>
              <a:buSzPts val="2560"/>
              <a:buFont typeface="Arial"/>
              <a:buChar char="•"/>
            </a:pPr>
            <a:r>
              <a:rPr lang="en-US" sz="3200">
                <a:solidFill>
                  <a:schemeClr val="dk1"/>
                </a:solidFill>
                <a:latin typeface="Trebuchet MS"/>
                <a:ea typeface="Trebuchet MS"/>
                <a:cs typeface="Trebuchet MS"/>
                <a:sym typeface="Trebuchet MS"/>
              </a:rPr>
              <a:t>oa-</a:t>
            </a:r>
            <a:r>
              <a:rPr lang="en-US" sz="3200">
                <a:solidFill>
                  <a:schemeClr val="dk1"/>
                </a:solidFill>
              </a:rPr>
              <a:t>scouting</a:t>
            </a:r>
            <a:r>
              <a:rPr lang="en-US" sz="3200">
                <a:solidFill>
                  <a:schemeClr val="dk1"/>
                </a:solidFill>
                <a:latin typeface="Trebuchet MS"/>
                <a:ea typeface="Trebuchet MS"/>
                <a:cs typeface="Trebuchet MS"/>
                <a:sym typeface="Trebuchet MS"/>
              </a:rPr>
              <a:t>.org/resources/publications</a:t>
            </a:r>
            <a:endParaRPr/>
          </a:p>
          <a:p>
            <a:pPr indent="-457200" lvl="1" marL="914400" rtl="0" algn="l">
              <a:lnSpc>
                <a:spcPct val="100000"/>
              </a:lnSpc>
              <a:spcBef>
                <a:spcPts val="0"/>
              </a:spcBef>
              <a:spcAft>
                <a:spcPts val="0"/>
              </a:spcAft>
              <a:buSzPts val="2400"/>
              <a:buFont typeface="Arial"/>
              <a:buChar char="•"/>
            </a:pPr>
            <a:r>
              <a:rPr lang="en-US" sz="3000">
                <a:solidFill>
                  <a:schemeClr val="dk1"/>
                </a:solidFill>
                <a:latin typeface="Trebuchet MS"/>
                <a:ea typeface="Trebuchet MS"/>
                <a:cs typeface="Trebuchet MS"/>
                <a:sym typeface="Trebuchet MS"/>
              </a:rPr>
              <a:t>Unit Elections </a:t>
            </a:r>
            <a:r>
              <a:rPr lang="en-US" sz="3000">
                <a:solidFill>
                  <a:schemeClr val="dk1"/>
                </a:solidFill>
              </a:rPr>
              <a:t>Handbook</a:t>
            </a:r>
            <a:endParaRPr/>
          </a:p>
          <a:p>
            <a:pPr indent="-457200" lvl="1" marL="914400" rtl="0" algn="l">
              <a:lnSpc>
                <a:spcPct val="100000"/>
              </a:lnSpc>
              <a:spcBef>
                <a:spcPts val="0"/>
              </a:spcBef>
              <a:spcAft>
                <a:spcPts val="0"/>
              </a:spcAft>
              <a:buSzPts val="2400"/>
              <a:buFont typeface="Arial"/>
              <a:buChar char="•"/>
            </a:pPr>
            <a:r>
              <a:rPr lang="en-US" sz="3000">
                <a:solidFill>
                  <a:schemeClr val="dk1"/>
                </a:solidFill>
                <a:latin typeface="Trebuchet MS"/>
                <a:ea typeface="Trebuchet MS"/>
                <a:cs typeface="Trebuchet MS"/>
                <a:sym typeface="Trebuchet MS"/>
              </a:rPr>
              <a:t>Handbook for Officers and Advisers</a:t>
            </a:r>
            <a:endParaRPr/>
          </a:p>
          <a:p>
            <a:pPr indent="-457200" lvl="0" marL="457200" rtl="0" algn="l">
              <a:lnSpc>
                <a:spcPct val="100000"/>
              </a:lnSpc>
              <a:spcBef>
                <a:spcPts val="0"/>
              </a:spcBef>
              <a:spcAft>
                <a:spcPts val="0"/>
              </a:spcAft>
              <a:buSzPts val="2560"/>
              <a:buFont typeface="Arial"/>
              <a:buChar char="•"/>
            </a:pPr>
            <a:r>
              <a:rPr lang="en-US" sz="3200">
                <a:solidFill>
                  <a:schemeClr val="dk1"/>
                </a:solidFill>
                <a:latin typeface="Trebuchet MS"/>
                <a:ea typeface="Trebuchet MS"/>
                <a:cs typeface="Trebuchet MS"/>
                <a:sym typeface="Trebuchet MS"/>
              </a:rPr>
              <a:t>(email) </a:t>
            </a:r>
            <a:r>
              <a:rPr lang="en-US" sz="3200" u="sng">
                <a:solidFill>
                  <a:schemeClr val="dk1"/>
                </a:solidFill>
                <a:latin typeface="Trebuchet MS"/>
                <a:ea typeface="Trebuchet MS"/>
                <a:cs typeface="Trebuchet MS"/>
                <a:sym typeface="Trebuchet MS"/>
                <a:hlinkClick r:id="rId3">
                  <a:extLst>
                    <a:ext uri="{A12FA001-AC4F-418D-AE19-62706E023703}">
                      <ahyp:hlinkClr val="tx"/>
                    </a:ext>
                  </a:extLst>
                </a:hlinkClick>
              </a:rPr>
              <a:t>Inductions@tipisa.org</a:t>
            </a:r>
            <a:endParaRPr sz="32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SzPts val="2560"/>
              <a:buNone/>
            </a:pPr>
            <a:r>
              <a:t/>
            </a:r>
            <a:endParaRPr sz="3200">
              <a:solidFill>
                <a:schemeClr val="dk1"/>
              </a:solidFill>
              <a:latin typeface="Trebuchet MS"/>
              <a:ea typeface="Trebuchet MS"/>
              <a:cs typeface="Trebuchet MS"/>
              <a:sym typeface="Trebuchet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63fbbc380b_0_0"/>
          <p:cNvSpPr txBox="1"/>
          <p:nvPr>
            <p:ph type="ctrTitle"/>
          </p:nvPr>
        </p:nvSpPr>
        <p:spPr>
          <a:xfrm>
            <a:off x="1130595" y="2404534"/>
            <a:ext cx="5826600" cy="1646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
        <p:nvSpPr>
          <p:cNvPr id="401" name="Google Shape;401;g363fbbc380b_0_0"/>
          <p:cNvSpPr txBox="1"/>
          <p:nvPr>
            <p:ph idx="1" type="subTitle"/>
          </p:nvPr>
        </p:nvSpPr>
        <p:spPr>
          <a:xfrm>
            <a:off x="1130595" y="4050834"/>
            <a:ext cx="5826600" cy="1096800"/>
          </a:xfrm>
          <a:prstGeom prst="rect">
            <a:avLst/>
          </a:prstGeom>
        </p:spPr>
        <p:txBody>
          <a:bodyPr anchorCtr="0" anchor="t" bIns="45700" lIns="91425" spcFirstLastPara="1" rIns="91425" wrap="square" tIns="45700">
            <a:normAutofit/>
          </a:bodyPr>
          <a:lstStyle/>
          <a:p>
            <a:pPr indent="0" lvl="0" marL="0" rtl="0" algn="r">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
          <p:cNvSpPr txBox="1"/>
          <p:nvPr>
            <p:ph type="title"/>
          </p:nvPr>
        </p:nvSpPr>
        <p:spPr>
          <a:xfrm>
            <a:off x="609599" y="609600"/>
            <a:ext cx="6705601"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Trebuchet MS"/>
              <a:buNone/>
            </a:pPr>
            <a:r>
              <a:rPr lang="en-US"/>
              <a:t>Unit Elections</a:t>
            </a:r>
            <a:br>
              <a:rPr lang="en-US"/>
            </a:br>
            <a:r>
              <a:rPr lang="en-US"/>
              <a:t>tipisa.org/resources/inductions</a:t>
            </a:r>
            <a:endParaRPr/>
          </a:p>
        </p:txBody>
      </p:sp>
      <p:pic>
        <p:nvPicPr>
          <p:cNvPr id="167" name="Google Shape;167;p4"/>
          <p:cNvPicPr preferRelativeResize="0"/>
          <p:nvPr>
            <p:ph idx="1" type="body"/>
          </p:nvPr>
        </p:nvPicPr>
        <p:blipFill rotWithShape="1">
          <a:blip r:embed="rId3">
            <a:alphaModFix/>
          </a:blip>
          <a:srcRect b="0" l="0" r="0" t="0"/>
          <a:stretch/>
        </p:blipFill>
        <p:spPr>
          <a:xfrm>
            <a:off x="152400" y="1930399"/>
            <a:ext cx="8610600" cy="388294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ph type="title"/>
          </p:nvPr>
        </p:nvSpPr>
        <p:spPr>
          <a:xfrm>
            <a:off x="609599" y="609600"/>
            <a:ext cx="7086601"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Trebuchet MS"/>
              <a:buNone/>
            </a:pPr>
            <a:r>
              <a:rPr lang="en-US"/>
              <a:t>Unit Elections </a:t>
            </a:r>
            <a:br>
              <a:rPr lang="en-US"/>
            </a:br>
            <a:r>
              <a:rPr lang="en-US"/>
              <a:t>National Resources</a:t>
            </a:r>
            <a:endParaRPr/>
          </a:p>
        </p:txBody>
      </p:sp>
      <p:sp>
        <p:nvSpPr>
          <p:cNvPr id="173" name="Google Shape;173;p5"/>
          <p:cNvSpPr txBox="1"/>
          <p:nvPr>
            <p:ph idx="1" type="body"/>
          </p:nvPr>
        </p:nvSpPr>
        <p:spPr>
          <a:xfrm>
            <a:off x="609598" y="2057400"/>
            <a:ext cx="7391402" cy="47244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n-US"/>
              <a:t>OA-SCOUTING.ORG/resources/inductions</a:t>
            </a:r>
            <a:endParaRPr/>
          </a:p>
          <a:p>
            <a:pPr indent="-285750" lvl="1" marL="742950" rtl="0" algn="l">
              <a:lnSpc>
                <a:spcPct val="100000"/>
              </a:lnSpc>
              <a:spcBef>
                <a:spcPts val="1000"/>
              </a:spcBef>
              <a:spcAft>
                <a:spcPts val="0"/>
              </a:spcAft>
              <a:buSzPts val="1280"/>
              <a:buChar char="►"/>
            </a:pPr>
            <a:r>
              <a:rPr lang="en-US"/>
              <a:t>Publications</a:t>
            </a:r>
            <a:endParaRPr/>
          </a:p>
          <a:p>
            <a:pPr indent="-285750" lvl="1" marL="742950" rtl="0" algn="l">
              <a:lnSpc>
                <a:spcPct val="100000"/>
              </a:lnSpc>
              <a:spcBef>
                <a:spcPts val="1000"/>
              </a:spcBef>
              <a:spcAft>
                <a:spcPts val="0"/>
              </a:spcAft>
              <a:buSzPts val="1280"/>
              <a:buChar char="►"/>
            </a:pPr>
            <a:r>
              <a:rPr lang="en-US"/>
              <a:t>Ceremony Resources</a:t>
            </a:r>
            <a:endParaRPr/>
          </a:p>
          <a:p>
            <a:pPr indent="-285750" lvl="1" marL="742950" rtl="0" algn="l">
              <a:lnSpc>
                <a:spcPct val="100000"/>
              </a:lnSpc>
              <a:spcBef>
                <a:spcPts val="1000"/>
              </a:spcBef>
              <a:spcAft>
                <a:spcPts val="0"/>
              </a:spcAft>
              <a:buSzPts val="1280"/>
              <a:buChar char="►"/>
            </a:pPr>
            <a:r>
              <a:rPr lang="en-US"/>
              <a:t>Polestar</a:t>
            </a:r>
            <a:endParaRPr/>
          </a:p>
          <a:p>
            <a:pPr indent="-285750" lvl="1" marL="742950" rtl="0" algn="l">
              <a:lnSpc>
                <a:spcPct val="100000"/>
              </a:lnSpc>
              <a:spcBef>
                <a:spcPts val="1000"/>
              </a:spcBef>
              <a:spcAft>
                <a:spcPts val="0"/>
              </a:spcAft>
              <a:buSzPts val="1280"/>
              <a:buChar char="►"/>
            </a:pPr>
            <a:r>
              <a:rPr lang="en-US"/>
              <a:t>Video and Participant Workbook: Chapter 3 – Unit Elections</a:t>
            </a:r>
            <a:endParaRPr/>
          </a:p>
          <a:p>
            <a:pPr indent="-342900" lvl="0" marL="342900" rtl="0" algn="l">
              <a:lnSpc>
                <a:spcPct val="100000"/>
              </a:lnSpc>
              <a:spcBef>
                <a:spcPts val="1000"/>
              </a:spcBef>
              <a:spcAft>
                <a:spcPts val="0"/>
              </a:spcAft>
              <a:buSzPts val="1440"/>
              <a:buChar char="►"/>
            </a:pPr>
            <a:r>
              <a:rPr lang="en-US"/>
              <a:t>OA-SCOUTING.ORG/resources/publications</a:t>
            </a:r>
            <a:endParaRPr/>
          </a:p>
          <a:p>
            <a:pPr indent="-285750" lvl="1" marL="742950" rtl="0" algn="l">
              <a:lnSpc>
                <a:spcPct val="100000"/>
              </a:lnSpc>
              <a:spcBef>
                <a:spcPts val="1000"/>
              </a:spcBef>
              <a:spcAft>
                <a:spcPts val="0"/>
              </a:spcAft>
              <a:buSzPts val="1280"/>
              <a:buChar char="►"/>
            </a:pPr>
            <a:r>
              <a:rPr lang="en-US"/>
              <a:t>The Guide to Unit Elections (GTUE-202206.pdf)</a:t>
            </a:r>
            <a:endParaRPr/>
          </a:p>
          <a:p>
            <a:pPr indent="-228600" lvl="2" marL="1143000" rtl="0" algn="l">
              <a:lnSpc>
                <a:spcPct val="100000"/>
              </a:lnSpc>
              <a:spcBef>
                <a:spcPts val="1000"/>
              </a:spcBef>
              <a:spcAft>
                <a:spcPts val="0"/>
              </a:spcAft>
              <a:buSzPts val="1120"/>
              <a:buChar char="►"/>
            </a:pPr>
            <a:r>
              <a:rPr lang="en-US"/>
              <a:t>Detailed training and guidance</a:t>
            </a:r>
            <a:endParaRPr/>
          </a:p>
          <a:p>
            <a:pPr indent="-285750" lvl="1" marL="742950" rtl="0" algn="l">
              <a:lnSpc>
                <a:spcPct val="100000"/>
              </a:lnSpc>
              <a:spcBef>
                <a:spcPts val="1000"/>
              </a:spcBef>
              <a:spcAft>
                <a:spcPts val="0"/>
              </a:spcAft>
              <a:buSzPts val="1280"/>
              <a:buChar char="►"/>
            </a:pPr>
            <a:r>
              <a:rPr lang="en-US"/>
              <a:t>Handbook for Officers and Advisers (HOA-202306.pdf)</a:t>
            </a:r>
            <a:endParaRPr/>
          </a:p>
          <a:p>
            <a:pPr indent="-228600" lvl="2" marL="1143000" rtl="0" algn="l">
              <a:lnSpc>
                <a:spcPct val="100000"/>
              </a:lnSpc>
              <a:spcBef>
                <a:spcPts val="1000"/>
              </a:spcBef>
              <a:spcAft>
                <a:spcPts val="0"/>
              </a:spcAft>
              <a:buSzPts val="1120"/>
              <a:buChar char="►"/>
            </a:pPr>
            <a:r>
              <a:rPr lang="en-US"/>
              <a:t>Official Policy (Adult ratios – Pg 19)</a:t>
            </a:r>
            <a:endParaRPr/>
          </a:p>
          <a:p>
            <a:pPr indent="0" lvl="1" marL="457200" rtl="0" algn="l">
              <a:lnSpc>
                <a:spcPct val="100000"/>
              </a:lnSpc>
              <a:spcBef>
                <a:spcPts val="1000"/>
              </a:spcBef>
              <a:spcAft>
                <a:spcPts val="0"/>
              </a:spcAft>
              <a:buSzPts val="128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164130" y="381000"/>
            <a:ext cx="7227269" cy="1320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Trebuchet MS"/>
              <a:buNone/>
            </a:pPr>
            <a:r>
              <a:rPr lang="en-US"/>
              <a:t>Unit Elections</a:t>
            </a:r>
            <a:br>
              <a:rPr lang="en-US"/>
            </a:br>
            <a:r>
              <a:rPr lang="en-US"/>
              <a:t>oa-scouting.org/resources/inductions</a:t>
            </a:r>
            <a:endParaRPr/>
          </a:p>
        </p:txBody>
      </p:sp>
      <p:pic>
        <p:nvPicPr>
          <p:cNvPr id="179" name="Google Shape;179;p6"/>
          <p:cNvPicPr preferRelativeResize="0"/>
          <p:nvPr>
            <p:ph idx="1" type="body"/>
          </p:nvPr>
        </p:nvPicPr>
        <p:blipFill rotWithShape="1">
          <a:blip r:embed="rId3">
            <a:alphaModFix/>
          </a:blip>
          <a:srcRect b="0" l="0" r="0" t="0"/>
          <a:stretch/>
        </p:blipFill>
        <p:spPr>
          <a:xfrm>
            <a:off x="102174" y="1524000"/>
            <a:ext cx="8877696" cy="3886200"/>
          </a:xfrm>
          <a:prstGeom prst="rect">
            <a:avLst/>
          </a:prstGeom>
          <a:noFill/>
          <a:ln>
            <a:noFill/>
          </a:ln>
        </p:spPr>
      </p:pic>
      <p:cxnSp>
        <p:nvCxnSpPr>
          <p:cNvPr id="180" name="Google Shape;180;p6"/>
          <p:cNvCxnSpPr/>
          <p:nvPr/>
        </p:nvCxnSpPr>
        <p:spPr>
          <a:xfrm rot="10800000">
            <a:off x="1676400" y="5562600"/>
            <a:ext cx="2362200" cy="914400"/>
          </a:xfrm>
          <a:prstGeom prst="straightConnector1">
            <a:avLst/>
          </a:prstGeom>
          <a:noFill/>
          <a:ln cap="flat" cmpd="sng" w="38100">
            <a:solidFill>
              <a:schemeClr val="accent2"/>
            </a:solidFill>
            <a:prstDash val="solid"/>
            <a:round/>
            <a:headEnd len="sm" w="sm" type="none"/>
            <a:tailEnd len="med" w="med" type="triangle"/>
          </a:ln>
        </p:spPr>
      </p:cxnSp>
      <p:cxnSp>
        <p:nvCxnSpPr>
          <p:cNvPr id="181" name="Google Shape;181;p6"/>
          <p:cNvCxnSpPr/>
          <p:nvPr/>
        </p:nvCxnSpPr>
        <p:spPr>
          <a:xfrm rot="10800000">
            <a:off x="2438400" y="5542280"/>
            <a:ext cx="1600200" cy="934720"/>
          </a:xfrm>
          <a:prstGeom prst="straightConnector1">
            <a:avLst/>
          </a:prstGeom>
          <a:noFill/>
          <a:ln cap="flat" cmpd="sng" w="38100">
            <a:solidFill>
              <a:schemeClr val="accent2"/>
            </a:solidFill>
            <a:prstDash val="solid"/>
            <a:round/>
            <a:headEnd len="sm" w="sm" type="none"/>
            <a:tailEnd len="med" w="med" type="triangle"/>
          </a:ln>
        </p:spPr>
      </p:cxnSp>
      <p:cxnSp>
        <p:nvCxnSpPr>
          <p:cNvPr id="182" name="Google Shape;182;p6"/>
          <p:cNvCxnSpPr/>
          <p:nvPr/>
        </p:nvCxnSpPr>
        <p:spPr>
          <a:xfrm rot="10800000">
            <a:off x="3505200" y="5542280"/>
            <a:ext cx="533400" cy="934720"/>
          </a:xfrm>
          <a:prstGeom prst="straightConnector1">
            <a:avLst/>
          </a:prstGeom>
          <a:noFill/>
          <a:ln cap="flat" cmpd="sng" w="38100">
            <a:solidFill>
              <a:schemeClr val="accent2"/>
            </a:solidFill>
            <a:prstDash val="solid"/>
            <a:round/>
            <a:headEnd len="sm" w="sm" type="none"/>
            <a:tailEnd len="med" w="med" type="triangle"/>
          </a:ln>
        </p:spPr>
      </p:cxnSp>
      <p:cxnSp>
        <p:nvCxnSpPr>
          <p:cNvPr id="183" name="Google Shape;183;p6"/>
          <p:cNvCxnSpPr/>
          <p:nvPr/>
        </p:nvCxnSpPr>
        <p:spPr>
          <a:xfrm flipH="1" rot="10800000">
            <a:off x="4038600" y="5542280"/>
            <a:ext cx="685800" cy="934720"/>
          </a:xfrm>
          <a:prstGeom prst="straightConnector1">
            <a:avLst/>
          </a:prstGeom>
          <a:noFill/>
          <a:ln cap="flat" cmpd="sng" w="38100">
            <a:solidFill>
              <a:schemeClr val="accent2"/>
            </a:solidFill>
            <a:prstDash val="solid"/>
            <a:round/>
            <a:headEnd len="sm" w="sm" type="none"/>
            <a:tailEnd len="med" w="med" type="triangle"/>
          </a:ln>
        </p:spPr>
      </p:cxnSp>
      <p:cxnSp>
        <p:nvCxnSpPr>
          <p:cNvPr id="184" name="Google Shape;184;p6"/>
          <p:cNvCxnSpPr/>
          <p:nvPr/>
        </p:nvCxnSpPr>
        <p:spPr>
          <a:xfrm flipH="1" rot="10800000">
            <a:off x="4038600" y="5486400"/>
            <a:ext cx="2057400" cy="990600"/>
          </a:xfrm>
          <a:prstGeom prst="straightConnector1">
            <a:avLst/>
          </a:prstGeom>
          <a:noFill/>
          <a:ln cap="flat" cmpd="sng" w="38100">
            <a:solidFill>
              <a:schemeClr val="accent2"/>
            </a:solidFill>
            <a:prstDash val="solid"/>
            <a:round/>
            <a:headEnd len="sm" w="sm" type="none"/>
            <a:tailEnd len="med" w="med" type="triangle"/>
          </a:ln>
        </p:spPr>
      </p:cxnSp>
      <p:cxnSp>
        <p:nvCxnSpPr>
          <p:cNvPr id="185" name="Google Shape;185;p6"/>
          <p:cNvCxnSpPr/>
          <p:nvPr/>
        </p:nvCxnSpPr>
        <p:spPr>
          <a:xfrm flipH="1" rot="10800000">
            <a:off x="4038600" y="5430520"/>
            <a:ext cx="3733800" cy="1046480"/>
          </a:xfrm>
          <a:prstGeom prst="straightConnector1">
            <a:avLst/>
          </a:prstGeom>
          <a:noFill/>
          <a:ln cap="flat" cmpd="sng" w="38100">
            <a:solidFill>
              <a:schemeClr val="accent2"/>
            </a:solidFill>
            <a:prstDash val="solid"/>
            <a:round/>
            <a:headEnd len="sm" w="sm" type="none"/>
            <a:tailEnd len="med" w="med" type="triangle"/>
          </a:ln>
        </p:spPr>
      </p:cxnSp>
      <p:sp>
        <p:nvSpPr>
          <p:cNvPr id="186" name="Google Shape;186;p6"/>
          <p:cNvSpPr/>
          <p:nvPr/>
        </p:nvSpPr>
        <p:spPr>
          <a:xfrm>
            <a:off x="7696200" y="5105400"/>
            <a:ext cx="838200" cy="304800"/>
          </a:xfrm>
          <a:prstGeom prst="ellipse">
            <a:avLst/>
          </a:prstGeom>
          <a:noFill/>
          <a:ln cap="flat" cmpd="sng" w="3810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87" name="Google Shape;187;p6"/>
          <p:cNvSpPr/>
          <p:nvPr/>
        </p:nvSpPr>
        <p:spPr>
          <a:xfrm>
            <a:off x="4419600" y="5105400"/>
            <a:ext cx="1066800" cy="381000"/>
          </a:xfrm>
          <a:prstGeom prst="ellipse">
            <a:avLst/>
          </a:prstGeom>
          <a:noFill/>
          <a:ln cap="flat" cmpd="sng" w="3810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Trebuchet MS"/>
              <a:buNone/>
            </a:pPr>
            <a:r>
              <a:rPr lang="en-US"/>
              <a:t>Unit Elections</a:t>
            </a:r>
            <a:br>
              <a:rPr lang="en-US"/>
            </a:br>
            <a:r>
              <a:rPr lang="en-US"/>
              <a:t>National Resources</a:t>
            </a:r>
            <a:endParaRPr/>
          </a:p>
        </p:txBody>
      </p:sp>
      <p:pic>
        <p:nvPicPr>
          <p:cNvPr id="193" name="Google Shape;193;p7"/>
          <p:cNvPicPr preferRelativeResize="0"/>
          <p:nvPr>
            <p:ph idx="1" type="body"/>
          </p:nvPr>
        </p:nvPicPr>
        <p:blipFill rotWithShape="1">
          <a:blip r:embed="rId3">
            <a:alphaModFix/>
          </a:blip>
          <a:srcRect b="0" l="0" r="0" t="0"/>
          <a:stretch/>
        </p:blipFill>
        <p:spPr>
          <a:xfrm>
            <a:off x="209307" y="2801564"/>
            <a:ext cx="7391400" cy="789709"/>
          </a:xfrm>
          <a:prstGeom prst="rect">
            <a:avLst/>
          </a:prstGeom>
          <a:noFill/>
          <a:ln>
            <a:noFill/>
          </a:ln>
        </p:spPr>
      </p:pic>
      <p:pic>
        <p:nvPicPr>
          <p:cNvPr id="194" name="Google Shape;194;p7"/>
          <p:cNvPicPr preferRelativeResize="0"/>
          <p:nvPr/>
        </p:nvPicPr>
        <p:blipFill rotWithShape="1">
          <a:blip r:embed="rId4">
            <a:alphaModFix/>
          </a:blip>
          <a:srcRect b="44861" l="834" r="8330" t="21508"/>
          <a:stretch/>
        </p:blipFill>
        <p:spPr>
          <a:xfrm>
            <a:off x="0" y="1825639"/>
            <a:ext cx="7696200" cy="850843"/>
          </a:xfrm>
          <a:prstGeom prst="rect">
            <a:avLst/>
          </a:prstGeom>
          <a:noFill/>
          <a:ln>
            <a:noFill/>
          </a:ln>
        </p:spPr>
      </p:pic>
      <p:pic>
        <p:nvPicPr>
          <p:cNvPr id="195" name="Google Shape;195;p7"/>
          <p:cNvPicPr preferRelativeResize="0"/>
          <p:nvPr/>
        </p:nvPicPr>
        <p:blipFill rotWithShape="1">
          <a:blip r:embed="rId5">
            <a:alphaModFix/>
          </a:blip>
          <a:srcRect b="0" l="0" r="0" t="0"/>
          <a:stretch/>
        </p:blipFill>
        <p:spPr>
          <a:xfrm>
            <a:off x="2438400" y="3757672"/>
            <a:ext cx="2933215" cy="3041566"/>
          </a:xfrm>
          <a:prstGeom prst="rect">
            <a:avLst/>
          </a:prstGeom>
          <a:noFill/>
          <a:ln>
            <a:noFill/>
          </a:ln>
        </p:spPr>
      </p:pic>
      <p:cxnSp>
        <p:nvCxnSpPr>
          <p:cNvPr id="196" name="Google Shape;196;p7"/>
          <p:cNvCxnSpPr/>
          <p:nvPr/>
        </p:nvCxnSpPr>
        <p:spPr>
          <a:xfrm flipH="1">
            <a:off x="3810000" y="2514600"/>
            <a:ext cx="1524000" cy="1752600"/>
          </a:xfrm>
          <a:prstGeom prst="straightConnector1">
            <a:avLst/>
          </a:prstGeom>
          <a:noFill/>
          <a:ln cap="flat" cmpd="sng" w="38100">
            <a:solidFill>
              <a:schemeClr val="accent1"/>
            </a:solidFill>
            <a:prstDash val="solid"/>
            <a:round/>
            <a:headEnd len="sm" w="sm" type="none"/>
            <a:tailEnd len="med" w="med" type="triangle"/>
          </a:ln>
        </p:spPr>
      </p:cxnSp>
      <p:cxnSp>
        <p:nvCxnSpPr>
          <p:cNvPr id="197" name="Google Shape;197;p7"/>
          <p:cNvCxnSpPr/>
          <p:nvPr/>
        </p:nvCxnSpPr>
        <p:spPr>
          <a:xfrm flipH="1">
            <a:off x="4572000" y="3429000"/>
            <a:ext cx="2057400" cy="1033437"/>
          </a:xfrm>
          <a:prstGeom prst="straightConnector1">
            <a:avLst/>
          </a:prstGeom>
          <a:noFill/>
          <a:ln cap="flat" cmpd="sng" w="38100">
            <a:solidFill>
              <a:schemeClr val="accent1"/>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0" y="2971800"/>
            <a:ext cx="7772400" cy="13620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Trebuchet MS"/>
              <a:buNone/>
            </a:pPr>
            <a:r>
              <a:rPr lang="en-US"/>
              <a:t>Unit Leader </a:t>
            </a:r>
            <a:br>
              <a:rPr lang="en-US"/>
            </a:br>
            <a:r>
              <a:rPr lang="en-US"/>
              <a:t>and </a:t>
            </a:r>
            <a:br>
              <a:rPr lang="en-US"/>
            </a:br>
            <a:r>
              <a:rPr lang="en-US"/>
              <a:t>OA Election Team</a:t>
            </a:r>
            <a:endParaRPr/>
          </a:p>
        </p:txBody>
      </p:sp>
      <p:sp>
        <p:nvSpPr>
          <p:cNvPr id="203" name="Google Shape;203;p8"/>
          <p:cNvSpPr txBox="1"/>
          <p:nvPr>
            <p:ph idx="1" type="body"/>
          </p:nvPr>
        </p:nvSpPr>
        <p:spPr>
          <a:xfrm>
            <a:off x="0" y="1752600"/>
            <a:ext cx="7772400" cy="685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240"/>
              <a:buNone/>
            </a:pPr>
            <a:r>
              <a:rPr lang="en-US" sz="2800"/>
              <a:t>“Rights” and “Responsibilities”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Unit Leader Rights</a:t>
            </a:r>
            <a:endParaRPr/>
          </a:p>
        </p:txBody>
      </p:sp>
      <p:sp>
        <p:nvSpPr>
          <p:cNvPr id="209" name="Google Shape;209;p9"/>
          <p:cNvSpPr txBox="1"/>
          <p:nvPr>
            <p:ph idx="1" type="body"/>
          </p:nvPr>
        </p:nvSpPr>
        <p:spPr>
          <a:xfrm>
            <a:off x="228600" y="1295400"/>
            <a:ext cx="7239000" cy="5410200"/>
          </a:xfrm>
          <a:prstGeom prst="rect">
            <a:avLst/>
          </a:prstGeom>
          <a:noFill/>
          <a:ln>
            <a:noFill/>
          </a:ln>
        </p:spPr>
        <p:txBody>
          <a:bodyPr anchorCtr="0" anchor="t" bIns="45700" lIns="91425" spcFirstLastPara="1" rIns="91425" wrap="square" tIns="45700">
            <a:normAutofit/>
          </a:bodyPr>
          <a:lstStyle/>
          <a:p>
            <a:pPr indent="-336042" lvl="0" marL="342900" rtl="0" algn="l">
              <a:lnSpc>
                <a:spcPct val="100000"/>
              </a:lnSpc>
              <a:spcBef>
                <a:spcPts val="0"/>
              </a:spcBef>
              <a:spcAft>
                <a:spcPts val="0"/>
              </a:spcAft>
              <a:buSzPts val="1440"/>
              <a:buChar char="►"/>
            </a:pPr>
            <a:r>
              <a:rPr lang="en-US"/>
              <a:t>May permit or deny an OA election</a:t>
            </a:r>
            <a:endParaRPr/>
          </a:p>
          <a:p>
            <a:pPr indent="-279653" lvl="1" marL="742950" rtl="0" algn="l">
              <a:lnSpc>
                <a:spcPct val="100000"/>
              </a:lnSpc>
              <a:spcBef>
                <a:spcPts val="1000"/>
              </a:spcBef>
              <a:spcAft>
                <a:spcPts val="0"/>
              </a:spcAft>
              <a:buSzPts val="1280"/>
              <a:buChar char="►"/>
            </a:pPr>
            <a:r>
              <a:rPr lang="en-US"/>
              <a:t>Chapter Leaders: Record and report all denied elections to the Inductions Chairman (inductions@tipisa.org)</a:t>
            </a:r>
            <a:endParaRPr/>
          </a:p>
          <a:p>
            <a:pPr indent="-336042" lvl="0" marL="342900" rtl="0" algn="l">
              <a:lnSpc>
                <a:spcPct val="100000"/>
              </a:lnSpc>
              <a:spcBef>
                <a:spcPts val="1000"/>
              </a:spcBef>
              <a:spcAft>
                <a:spcPts val="0"/>
              </a:spcAft>
              <a:buSzPts val="1440"/>
              <a:buChar char="►"/>
            </a:pPr>
            <a:r>
              <a:rPr lang="en-US"/>
              <a:t>May introduce and describe what the OA is before the team presents.</a:t>
            </a:r>
            <a:endParaRPr/>
          </a:p>
          <a:p>
            <a:pPr indent="-279653" lvl="1" marL="742950" rtl="0" algn="l">
              <a:lnSpc>
                <a:spcPct val="100000"/>
              </a:lnSpc>
              <a:spcBef>
                <a:spcPts val="1000"/>
              </a:spcBef>
              <a:spcAft>
                <a:spcPts val="0"/>
              </a:spcAft>
              <a:buSzPts val="1280"/>
              <a:buChar char="►"/>
            </a:pPr>
            <a:r>
              <a:rPr lang="en-US"/>
              <a:t>If the Unit Leader is not a member, ask to consult with them. </a:t>
            </a:r>
            <a:endParaRPr/>
          </a:p>
          <a:p>
            <a:pPr indent="-279653" lvl="1" marL="742950" rtl="0" algn="l">
              <a:lnSpc>
                <a:spcPct val="100000"/>
              </a:lnSpc>
              <a:spcBef>
                <a:spcPts val="1000"/>
              </a:spcBef>
              <a:spcAft>
                <a:spcPts val="0"/>
              </a:spcAft>
              <a:buSzPts val="1280"/>
              <a:buChar char="►"/>
            </a:pPr>
            <a:r>
              <a:rPr lang="en-US"/>
              <a:t>First impressions are everything.	</a:t>
            </a:r>
            <a:endParaRPr/>
          </a:p>
          <a:p>
            <a:pPr indent="-336042" lvl="0" marL="342900" rtl="0" algn="l">
              <a:lnSpc>
                <a:spcPct val="100000"/>
              </a:lnSpc>
              <a:spcBef>
                <a:spcPts val="1000"/>
              </a:spcBef>
              <a:spcAft>
                <a:spcPts val="0"/>
              </a:spcAft>
              <a:buSzPts val="1440"/>
              <a:buChar char="►"/>
            </a:pPr>
            <a:r>
              <a:rPr lang="en-US"/>
              <a:t>May count votes with the election team privately</a:t>
            </a:r>
            <a:endParaRPr/>
          </a:p>
          <a:p>
            <a:pPr indent="-279653" lvl="1" marL="742950" rtl="0" algn="l">
              <a:lnSpc>
                <a:spcPct val="100000"/>
              </a:lnSpc>
              <a:spcBef>
                <a:spcPts val="1000"/>
              </a:spcBef>
              <a:spcAft>
                <a:spcPts val="0"/>
              </a:spcAft>
              <a:buSzPts val="1280"/>
              <a:buChar char="►"/>
            </a:pPr>
            <a:r>
              <a:rPr lang="en-US"/>
              <a:t>Best Practice: </a:t>
            </a:r>
            <a:r>
              <a:rPr lang="en-US" u="sng"/>
              <a:t>Invite</a:t>
            </a:r>
            <a:r>
              <a:rPr lang="en-US"/>
              <a:t> the Unit Leader to count with the team</a:t>
            </a:r>
            <a:endParaRPr/>
          </a:p>
          <a:p>
            <a:pPr indent="-336042" lvl="0" marL="342900" rtl="0" algn="l">
              <a:lnSpc>
                <a:spcPct val="100000"/>
              </a:lnSpc>
              <a:spcBef>
                <a:spcPts val="1000"/>
              </a:spcBef>
              <a:spcAft>
                <a:spcPts val="0"/>
              </a:spcAft>
              <a:buSzPts val="1440"/>
              <a:buChar char="►"/>
            </a:pPr>
            <a:r>
              <a:rPr lang="en-US"/>
              <a:t>May determine when candidates are publicly recognized</a:t>
            </a:r>
            <a:endParaRPr/>
          </a:p>
          <a:p>
            <a:pPr indent="-279653" lvl="1" marL="742950" rtl="0" algn="l">
              <a:lnSpc>
                <a:spcPct val="100000"/>
              </a:lnSpc>
              <a:spcBef>
                <a:spcPts val="1000"/>
              </a:spcBef>
              <a:spcAft>
                <a:spcPts val="0"/>
              </a:spcAft>
              <a:buSzPts val="1280"/>
              <a:buChar char="►"/>
            </a:pPr>
            <a:r>
              <a:rPr lang="en-US"/>
              <a:t>Best Practice: Recognize Candidates using the Unit Elections Script</a:t>
            </a:r>
            <a:endParaRPr/>
          </a:p>
          <a:p>
            <a:pPr indent="-279653" lvl="1" marL="742950" rtl="0" algn="l">
              <a:lnSpc>
                <a:spcPct val="100000"/>
              </a:lnSpc>
              <a:spcBef>
                <a:spcPts val="1000"/>
              </a:spcBef>
              <a:spcAft>
                <a:spcPts val="0"/>
              </a:spcAft>
              <a:buSzPts val="1280"/>
              <a:buChar char="►"/>
            </a:pPr>
            <a:r>
              <a:rPr lang="en-US"/>
              <a:t>Tipisa.org/resources/inductions</a:t>
            </a:r>
            <a:endParaRPr/>
          </a:p>
          <a:p>
            <a:pPr indent="0" lvl="0" marL="0" rtl="0" algn="l">
              <a:lnSpc>
                <a:spcPct val="100000"/>
              </a:lnSpc>
              <a:spcBef>
                <a:spcPts val="1000"/>
              </a:spcBef>
              <a:spcAft>
                <a:spcPts val="0"/>
              </a:spcAft>
              <a:buSzPts val="1440"/>
              <a:buNone/>
            </a:pPr>
            <a:r>
              <a:t/>
            </a:r>
            <a:endParaRPr/>
          </a:p>
          <a:p>
            <a:pPr indent="-204469" lvl="1" marL="742950" rtl="0" algn="l">
              <a:lnSpc>
                <a:spcPct val="100000"/>
              </a:lnSpc>
              <a:spcBef>
                <a:spcPts val="1000"/>
              </a:spcBef>
              <a:spcAft>
                <a:spcPts val="0"/>
              </a:spcAft>
              <a:buSzPts val="128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2012-08-07T18:52:29Z</dcterms:created>
  <dc:creator>bill</dc:creator>
</cp:coreProperties>
</file>