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6858000" type="screen4x3"/>
  <p:notesSz cx="7315200" cy="96012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h9sYVYvhbN63wpvMxELAl/57XXQ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1380"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169920" cy="481727"/>
          </a:xfrm>
          <a:prstGeom prst="rect">
            <a:avLst/>
          </a:prstGeom>
          <a:noFill/>
          <a:ln>
            <a:noFill/>
          </a:ln>
        </p:spPr>
        <p:txBody>
          <a:bodyPr spcFirstLastPara="1" wrap="square" lIns="96650" tIns="48325" rIns="96650" bIns="48325" anchor="t"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143587" y="0"/>
            <a:ext cx="3169920" cy="481727"/>
          </a:xfrm>
          <a:prstGeom prst="rect">
            <a:avLst/>
          </a:prstGeom>
          <a:noFill/>
          <a:ln>
            <a:noFill/>
          </a:ln>
        </p:spPr>
        <p:txBody>
          <a:bodyPr spcFirstLastPara="1" wrap="square" lIns="96650" tIns="48325" rIns="96650" bIns="48325" anchor="t" anchorCtr="0">
            <a:noAutofit/>
          </a:bodyPr>
          <a:lstStyle>
            <a:lvl1pPr marR="0" lvl="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119474"/>
            <a:ext cx="3169920" cy="481726"/>
          </a:xfrm>
          <a:prstGeom prst="rect">
            <a:avLst/>
          </a:prstGeom>
          <a:noFill/>
          <a:ln>
            <a:noFill/>
          </a:ln>
        </p:spPr>
        <p:txBody>
          <a:bodyPr spcFirstLastPara="1" wrap="square" lIns="96650" tIns="48325" rIns="96650" bIns="48325" anchor="b"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chemeClr val="dk1"/>
                </a:solidFill>
                <a:latin typeface="Calibri"/>
                <a:ea typeface="Calibri"/>
                <a:cs typeface="Calibri"/>
                <a:sym typeface="Calibri"/>
              </a:rPr>
              <a:t>‹#›</a:t>
            </a:fld>
            <a:endParaRPr sz="13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1: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146" name="Google Shape;146;p1: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2: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152" name="Google Shape;152;p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3: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158" name="Google Shape;158;p3: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4: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164" name="Google Shape;164;p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5: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170" name="Google Shape;170;p5: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6: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176" name="Google Shape;176;p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7: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190" name="Google Shape;190;p7: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8: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200" name="Google Shape;200;p8: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9: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206" name="Google Shape;206;p9: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0: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212" name="Google Shape;212;p1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1: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218" name="Google Shape;218;p11: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2: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224" name="Google Shape;224;p1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3: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233" name="Google Shape;233;p13: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4: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239" name="Google Shape;239;p1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5: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245" name="Google Shape;245;p15: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6: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251" name="Google Shape;251;p1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8: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257" name="Google Shape;257;p18: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9: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265" name="Google Shape;265;p19: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271" name="Google Shape;271;p2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1: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277" name="Google Shape;277;p21: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22: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283" name="Google Shape;283;p2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3: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289" name="Google Shape;289;p23: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4: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295" name="Google Shape;295;p2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5: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301" name="Google Shape;301;p25: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6: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307" name="Google Shape;307;p2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7: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313" name="Google Shape;313;p27: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8: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319" name="Google Shape;319;p28: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9: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325" name="Google Shape;325;p29: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30: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331" name="Google Shape;331;p3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31: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338" name="Google Shape;338;p31: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32: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348" name="Google Shape;348;p3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33: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356" name="Google Shape;356;p33: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34: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363" name="Google Shape;363;p3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35: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2" name="Google Shape;372;p35: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a:p>
        </p:txBody>
      </p:sp>
      <p:sp>
        <p:nvSpPr>
          <p:cNvPr id="373" name="Google Shape;373;p35: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6"/>
        <p:cNvGrpSpPr/>
        <p:nvPr/>
      </p:nvGrpSpPr>
      <p:grpSpPr>
        <a:xfrm>
          <a:off x="0" y="0"/>
          <a:ext cx="0" cy="0"/>
          <a:chOff x="0" y="0"/>
          <a:chExt cx="0" cy="0"/>
        </a:xfrm>
      </p:grpSpPr>
      <p:grpSp>
        <p:nvGrpSpPr>
          <p:cNvPr id="27" name="Google Shape;27;p37"/>
          <p:cNvGrpSpPr/>
          <p:nvPr/>
        </p:nvGrpSpPr>
        <p:grpSpPr>
          <a:xfrm>
            <a:off x="-8466" y="-8468"/>
            <a:ext cx="9169804" cy="6874935"/>
            <a:chOff x="-8466" y="-8468"/>
            <a:chExt cx="9169804" cy="6874935"/>
          </a:xfrm>
        </p:grpSpPr>
        <p:cxnSp>
          <p:nvCxnSpPr>
            <p:cNvPr id="28" name="Google Shape;28;p37"/>
            <p:cNvCxnSpPr/>
            <p:nvPr/>
          </p:nvCxnSpPr>
          <p:spPr>
            <a:xfrm rot="10800000" flipH="1">
              <a:off x="5130830" y="4175701"/>
              <a:ext cx="4022400" cy="2682300"/>
            </a:xfrm>
            <a:prstGeom prst="straightConnector1">
              <a:avLst/>
            </a:prstGeom>
            <a:noFill/>
            <a:ln w="9525" cap="flat" cmpd="sng">
              <a:solidFill>
                <a:srgbClr val="D8D8D8"/>
              </a:solidFill>
              <a:prstDash val="solid"/>
              <a:round/>
              <a:headEnd type="none" w="sm" len="sm"/>
              <a:tailEnd type="none" w="sm" len="sm"/>
            </a:ln>
          </p:spPr>
        </p:cxnSp>
        <p:cxnSp>
          <p:nvCxnSpPr>
            <p:cNvPr id="29" name="Google Shape;29;p37"/>
            <p:cNvCxnSpPr/>
            <p:nvPr/>
          </p:nvCxnSpPr>
          <p:spPr>
            <a:xfrm>
              <a:off x="7042707" y="0"/>
              <a:ext cx="1219200" cy="6858000"/>
            </a:xfrm>
            <a:prstGeom prst="straightConnector1">
              <a:avLst/>
            </a:prstGeom>
            <a:noFill/>
            <a:ln w="9525" cap="flat" cmpd="sng">
              <a:solidFill>
                <a:srgbClr val="BFBFBF"/>
              </a:solidFill>
              <a:prstDash val="solid"/>
              <a:round/>
              <a:headEnd type="none" w="sm" len="sm"/>
              <a:tailEnd type="none" w="sm" len="sm"/>
            </a:ln>
          </p:spPr>
        </p:cxnSp>
        <p:sp>
          <p:nvSpPr>
            <p:cNvPr id="30" name="Google Shape;30;p37"/>
            <p:cNvSpPr/>
            <p:nvPr/>
          </p:nvSpPr>
          <p:spPr>
            <a:xfrm>
              <a:off x="6891896" y="1"/>
              <a:ext cx="2269442" cy="6866466"/>
            </a:xfrm>
            <a:custGeom>
              <a:avLst/>
              <a:gdLst/>
              <a:ahLst/>
              <a:cxnLst/>
              <a:rect l="l" t="t" r="r" b="b"/>
              <a:pathLst>
                <a:path w="2269442" h="6866466" extrusionOk="0">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2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31;p37"/>
            <p:cNvSpPr/>
            <p:nvPr/>
          </p:nvSpPr>
          <p:spPr>
            <a:xfrm>
              <a:off x="7205158" y="-8467"/>
              <a:ext cx="1948147" cy="6866467"/>
            </a:xfrm>
            <a:custGeom>
              <a:avLst/>
              <a:gdLst/>
              <a:ahLst/>
              <a:cxnLst/>
              <a:rect l="l" t="t" r="r" b="b"/>
              <a:pathLst>
                <a:path w="1948147" h="6866467" extrusionOk="0">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2;p37"/>
            <p:cNvSpPr/>
            <p:nvPr/>
          </p:nvSpPr>
          <p:spPr>
            <a:xfrm>
              <a:off x="6637896" y="3920066"/>
              <a:ext cx="2509944" cy="2933700"/>
            </a:xfrm>
            <a:custGeom>
              <a:avLst/>
              <a:gdLst/>
              <a:ahLst/>
              <a:cxnLst/>
              <a:rect l="l" t="t" r="r" b="b"/>
              <a:pathLst>
                <a:path w="3259667" h="3810000" extrusionOk="0">
                  <a:moveTo>
                    <a:pt x="0" y="3810000"/>
                  </a:moveTo>
                  <a:lnTo>
                    <a:pt x="3251200" y="0"/>
                  </a:lnTo>
                  <a:cubicBezTo>
                    <a:pt x="3254022" y="1270000"/>
                    <a:pt x="3256845" y="2540000"/>
                    <a:pt x="3259667" y="3810000"/>
                  </a:cubicBezTo>
                  <a:lnTo>
                    <a:pt x="0" y="3810000"/>
                  </a:lnTo>
                  <a:close/>
                </a:path>
              </a:pathLst>
            </a:custGeom>
            <a:solidFill>
              <a:schemeClr val="accent2">
                <a:alpha val="71372"/>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37"/>
            <p:cNvSpPr/>
            <p:nvPr/>
          </p:nvSpPr>
          <p:spPr>
            <a:xfrm>
              <a:off x="7010429" y="-8467"/>
              <a:ext cx="2139950" cy="6866467"/>
            </a:xfrm>
            <a:custGeom>
              <a:avLst/>
              <a:gdLst/>
              <a:ahLst/>
              <a:cxnLst/>
              <a:rect l="l" t="t" r="r" b="b"/>
              <a:pathLst>
                <a:path w="2853267" h="6866467" extrusionOk="0">
                  <a:moveTo>
                    <a:pt x="0" y="0"/>
                  </a:moveTo>
                  <a:lnTo>
                    <a:pt x="2472267" y="6866467"/>
                  </a:lnTo>
                  <a:lnTo>
                    <a:pt x="2853267" y="6858000"/>
                  </a:lnTo>
                  <a:lnTo>
                    <a:pt x="2853267" y="0"/>
                  </a:lnTo>
                  <a:lnTo>
                    <a:pt x="0" y="0"/>
                  </a:lnTo>
                  <a:close/>
                </a:path>
              </a:pathLst>
            </a:custGeom>
            <a:solidFill>
              <a:srgbClr val="3F7818">
                <a:alpha val="69411"/>
              </a:srgbClr>
            </a:solidFill>
            <a:ln>
              <a:noFill/>
            </a:ln>
          </p:spPr>
        </p:sp>
        <p:sp>
          <p:nvSpPr>
            <p:cNvPr id="34" name="Google Shape;34;p37"/>
            <p:cNvSpPr/>
            <p:nvPr/>
          </p:nvSpPr>
          <p:spPr>
            <a:xfrm>
              <a:off x="8295776" y="-8467"/>
              <a:ext cx="859028" cy="6866467"/>
            </a:xfrm>
            <a:custGeom>
              <a:avLst/>
              <a:gdLst/>
              <a:ahLst/>
              <a:cxnLst/>
              <a:rect l="l" t="t" r="r" b="b"/>
              <a:pathLst>
                <a:path w="1286933" h="6866467" extrusionOk="0">
                  <a:moveTo>
                    <a:pt x="1016000" y="0"/>
                  </a:moveTo>
                  <a:lnTo>
                    <a:pt x="0" y="6866467"/>
                  </a:lnTo>
                  <a:lnTo>
                    <a:pt x="1286933" y="6866467"/>
                  </a:lnTo>
                  <a:cubicBezTo>
                    <a:pt x="1284111" y="4577645"/>
                    <a:pt x="1281288" y="2288822"/>
                    <a:pt x="1278466" y="0"/>
                  </a:cubicBezTo>
                  <a:lnTo>
                    <a:pt x="1016000" y="0"/>
                  </a:lnTo>
                  <a:close/>
                </a:path>
              </a:pathLst>
            </a:custGeom>
            <a:solidFill>
              <a:srgbClr val="BFE471">
                <a:alpha val="6941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37"/>
            <p:cNvSpPr/>
            <p:nvPr/>
          </p:nvSpPr>
          <p:spPr>
            <a:xfrm>
              <a:off x="8077231" y="-8468"/>
              <a:ext cx="1067005" cy="6866467"/>
            </a:xfrm>
            <a:custGeom>
              <a:avLst/>
              <a:gdLst/>
              <a:ahLst/>
              <a:cxnLst/>
              <a:rect l="l" t="t" r="r" b="b"/>
              <a:pathLst>
                <a:path w="1270244" h="6866467" extrusionOk="0">
                  <a:moveTo>
                    <a:pt x="0" y="0"/>
                  </a:moveTo>
                  <a:lnTo>
                    <a:pt x="1117600" y="6866467"/>
                  </a:lnTo>
                  <a:lnTo>
                    <a:pt x="1270000" y="6866467"/>
                  </a:lnTo>
                  <a:cubicBezTo>
                    <a:pt x="1272822" y="4574822"/>
                    <a:pt x="1250245" y="2291645"/>
                    <a:pt x="1253067" y="0"/>
                  </a:cubicBezTo>
                  <a:lnTo>
                    <a:pt x="0" y="0"/>
                  </a:lnTo>
                  <a:close/>
                </a:path>
              </a:pathLst>
            </a:custGeom>
            <a:solidFill>
              <a:schemeClr val="accent1">
                <a:alpha val="64705"/>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6;p37"/>
            <p:cNvSpPr/>
            <p:nvPr/>
          </p:nvSpPr>
          <p:spPr>
            <a:xfrm>
              <a:off x="8060297" y="4893733"/>
              <a:ext cx="1092200" cy="1960880"/>
            </a:xfrm>
            <a:custGeom>
              <a:avLst/>
              <a:gdLst/>
              <a:ahLst/>
              <a:cxnLst/>
              <a:rect l="l" t="t" r="r" b="b"/>
              <a:pathLst>
                <a:path w="1820333" h="3268133" extrusionOk="0">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37"/>
            <p:cNvSpPr/>
            <p:nvPr/>
          </p:nvSpPr>
          <p:spPr>
            <a:xfrm>
              <a:off x="-8466" y="-8468"/>
              <a:ext cx="863600" cy="5698067"/>
            </a:xfrm>
            <a:custGeom>
              <a:avLst/>
              <a:gdLst/>
              <a:ahLst/>
              <a:cxnLst/>
              <a:rect l="l" t="t" r="r" b="b"/>
              <a:pathLst>
                <a:path w="863600" h="5698067" extrusionOk="0">
                  <a:moveTo>
                    <a:pt x="0" y="8467"/>
                  </a:moveTo>
                  <a:lnTo>
                    <a:pt x="863600" y="0"/>
                  </a:lnTo>
                  <a:lnTo>
                    <a:pt x="863600" y="16934"/>
                  </a:lnTo>
                  <a:lnTo>
                    <a:pt x="0" y="5698067"/>
                  </a:lnTo>
                  <a:lnTo>
                    <a:pt x="0" y="8467"/>
                  </a:lnTo>
                  <a:close/>
                </a:path>
              </a:pathLst>
            </a:custGeom>
            <a:solidFill>
              <a:schemeClr val="accent1">
                <a:alpha val="84705"/>
              </a:schemeClr>
            </a:solidFill>
            <a:ln>
              <a:noFill/>
            </a:ln>
          </p:spPr>
        </p:sp>
      </p:grpSp>
      <p:sp>
        <p:nvSpPr>
          <p:cNvPr id="38" name="Google Shape;38;p37"/>
          <p:cNvSpPr txBox="1">
            <a:spLocks noGrp="1"/>
          </p:cNvSpPr>
          <p:nvPr>
            <p:ph type="ctrTitle"/>
          </p:nvPr>
        </p:nvSpPr>
        <p:spPr>
          <a:xfrm>
            <a:off x="1130595" y="2404534"/>
            <a:ext cx="5826600" cy="164640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Clr>
                <a:schemeClr val="accent1"/>
              </a:buClr>
              <a:buSzPts val="5400"/>
              <a:buFont typeface="Trebuchet MS"/>
              <a:buNone/>
              <a:defRPr sz="54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7"/>
          <p:cNvSpPr txBox="1">
            <a:spLocks noGrp="1"/>
          </p:cNvSpPr>
          <p:nvPr>
            <p:ph type="subTitle" idx="1"/>
          </p:nvPr>
        </p:nvSpPr>
        <p:spPr>
          <a:xfrm>
            <a:off x="1130595" y="4050834"/>
            <a:ext cx="5826600" cy="1096800"/>
          </a:xfrm>
          <a:prstGeom prst="rect">
            <a:avLst/>
          </a:prstGeom>
          <a:noFill/>
          <a:ln>
            <a:noFill/>
          </a:ln>
        </p:spPr>
        <p:txBody>
          <a:bodyPr spcFirstLastPara="1" wrap="square" lIns="91425" tIns="45700" rIns="91425" bIns="45700" anchor="t" anchorCtr="0">
            <a:normAutofit/>
          </a:bodyPr>
          <a:lstStyle>
            <a:lvl1pPr lvl="0" algn="r">
              <a:lnSpc>
                <a:spcPct val="100000"/>
              </a:lnSpc>
              <a:spcBef>
                <a:spcPts val="1000"/>
              </a:spcBef>
              <a:spcAft>
                <a:spcPts val="0"/>
              </a:spcAft>
              <a:buSzPts val="1440"/>
              <a:buNone/>
              <a:defRPr>
                <a:solidFill>
                  <a:srgbClr val="7F7F7F"/>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a:endParaRPr/>
          </a:p>
        </p:txBody>
      </p:sp>
      <p:sp>
        <p:nvSpPr>
          <p:cNvPr id="40" name="Google Shape;40;p37"/>
          <p:cNvSpPr txBox="1">
            <a:spLocks noGrp="1"/>
          </p:cNvSpPr>
          <p:nvPr>
            <p:ph type="dt" idx="10"/>
          </p:nvPr>
        </p:nvSpPr>
        <p:spPr>
          <a:xfrm>
            <a:off x="5405258" y="6041363"/>
            <a:ext cx="6840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37"/>
          <p:cNvSpPr txBox="1">
            <a:spLocks noGrp="1"/>
          </p:cNvSpPr>
          <p:nvPr>
            <p:ph type="ftr" idx="11"/>
          </p:nvPr>
        </p:nvSpPr>
        <p:spPr>
          <a:xfrm>
            <a:off x="609599" y="6041363"/>
            <a:ext cx="46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7"/>
          <p:cNvSpPr txBox="1">
            <a:spLocks noGrp="1"/>
          </p:cNvSpPr>
          <p:nvPr>
            <p:ph type="sldNum" idx="12"/>
          </p:nvPr>
        </p:nvSpPr>
        <p:spPr>
          <a:xfrm>
            <a:off x="6444676" y="6041363"/>
            <a:ext cx="512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3"/>
        <p:cNvGrpSpPr/>
        <p:nvPr/>
      </p:nvGrpSpPr>
      <p:grpSpPr>
        <a:xfrm>
          <a:off x="0" y="0"/>
          <a:ext cx="0" cy="0"/>
          <a:chOff x="0" y="0"/>
          <a:chExt cx="0" cy="0"/>
        </a:xfrm>
      </p:grpSpPr>
      <p:sp>
        <p:nvSpPr>
          <p:cNvPr id="44" name="Google Shape;44;p38"/>
          <p:cNvSpPr txBox="1">
            <a:spLocks noGrp="1"/>
          </p:cNvSpPr>
          <p:nvPr>
            <p:ph type="title"/>
          </p:nvPr>
        </p:nvSpPr>
        <p:spPr>
          <a:xfrm>
            <a:off x="609599" y="609600"/>
            <a:ext cx="6347700" cy="13209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8"/>
          <p:cNvSpPr txBox="1">
            <a:spLocks noGrp="1"/>
          </p:cNvSpPr>
          <p:nvPr>
            <p:ph type="body" idx="1"/>
          </p:nvPr>
        </p:nvSpPr>
        <p:spPr>
          <a:xfrm>
            <a:off x="609599" y="2160590"/>
            <a:ext cx="6347700" cy="388080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46" name="Google Shape;46;p38"/>
          <p:cNvSpPr txBox="1">
            <a:spLocks noGrp="1"/>
          </p:cNvSpPr>
          <p:nvPr>
            <p:ph type="dt" idx="10"/>
          </p:nvPr>
        </p:nvSpPr>
        <p:spPr>
          <a:xfrm>
            <a:off x="5405258" y="6041363"/>
            <a:ext cx="6840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8"/>
          <p:cNvSpPr txBox="1">
            <a:spLocks noGrp="1"/>
          </p:cNvSpPr>
          <p:nvPr>
            <p:ph type="ftr" idx="11"/>
          </p:nvPr>
        </p:nvSpPr>
        <p:spPr>
          <a:xfrm>
            <a:off x="609599" y="6041363"/>
            <a:ext cx="46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8"/>
          <p:cNvSpPr txBox="1">
            <a:spLocks noGrp="1"/>
          </p:cNvSpPr>
          <p:nvPr>
            <p:ph type="sldNum" idx="12"/>
          </p:nvPr>
        </p:nvSpPr>
        <p:spPr>
          <a:xfrm>
            <a:off x="6444676" y="6041363"/>
            <a:ext cx="512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9"/>
        <p:cNvGrpSpPr/>
        <p:nvPr/>
      </p:nvGrpSpPr>
      <p:grpSpPr>
        <a:xfrm>
          <a:off x="0" y="0"/>
          <a:ext cx="0" cy="0"/>
          <a:chOff x="0" y="0"/>
          <a:chExt cx="0" cy="0"/>
        </a:xfrm>
      </p:grpSpPr>
      <p:sp>
        <p:nvSpPr>
          <p:cNvPr id="50" name="Google Shape;50;p39"/>
          <p:cNvSpPr txBox="1">
            <a:spLocks noGrp="1"/>
          </p:cNvSpPr>
          <p:nvPr>
            <p:ph type="title"/>
          </p:nvPr>
        </p:nvSpPr>
        <p:spPr>
          <a:xfrm>
            <a:off x="609598" y="2700868"/>
            <a:ext cx="6347700" cy="18267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000"/>
              <a:buFont typeface="Trebuchet MS"/>
              <a:buNone/>
              <a:defRPr sz="40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9"/>
          <p:cNvSpPr txBox="1">
            <a:spLocks noGrp="1"/>
          </p:cNvSpPr>
          <p:nvPr>
            <p:ph type="body" idx="1"/>
          </p:nvPr>
        </p:nvSpPr>
        <p:spPr>
          <a:xfrm>
            <a:off x="609598" y="4527448"/>
            <a:ext cx="6347700"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600"/>
              <a:buNone/>
              <a:defRPr sz="20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52" name="Google Shape;52;p39"/>
          <p:cNvSpPr txBox="1">
            <a:spLocks noGrp="1"/>
          </p:cNvSpPr>
          <p:nvPr>
            <p:ph type="dt" idx="10"/>
          </p:nvPr>
        </p:nvSpPr>
        <p:spPr>
          <a:xfrm>
            <a:off x="5405258" y="6041363"/>
            <a:ext cx="6840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9"/>
          <p:cNvSpPr txBox="1">
            <a:spLocks noGrp="1"/>
          </p:cNvSpPr>
          <p:nvPr>
            <p:ph type="ftr" idx="11"/>
          </p:nvPr>
        </p:nvSpPr>
        <p:spPr>
          <a:xfrm>
            <a:off x="609599" y="6041363"/>
            <a:ext cx="46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39"/>
          <p:cNvSpPr txBox="1">
            <a:spLocks noGrp="1"/>
          </p:cNvSpPr>
          <p:nvPr>
            <p:ph type="sldNum" idx="12"/>
          </p:nvPr>
        </p:nvSpPr>
        <p:spPr>
          <a:xfrm>
            <a:off x="6444676" y="6041363"/>
            <a:ext cx="512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5"/>
        <p:cNvGrpSpPr/>
        <p:nvPr/>
      </p:nvGrpSpPr>
      <p:grpSpPr>
        <a:xfrm>
          <a:off x="0" y="0"/>
          <a:ext cx="0" cy="0"/>
          <a:chOff x="0" y="0"/>
          <a:chExt cx="0" cy="0"/>
        </a:xfrm>
      </p:grpSpPr>
      <p:sp>
        <p:nvSpPr>
          <p:cNvPr id="56" name="Google Shape;56;p40"/>
          <p:cNvSpPr txBox="1">
            <a:spLocks noGrp="1"/>
          </p:cNvSpPr>
          <p:nvPr>
            <p:ph type="title"/>
          </p:nvPr>
        </p:nvSpPr>
        <p:spPr>
          <a:xfrm>
            <a:off x="609600" y="609600"/>
            <a:ext cx="6347700" cy="13209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40"/>
          <p:cNvSpPr txBox="1">
            <a:spLocks noGrp="1"/>
          </p:cNvSpPr>
          <p:nvPr>
            <p:ph type="body" idx="1"/>
          </p:nvPr>
        </p:nvSpPr>
        <p:spPr>
          <a:xfrm>
            <a:off x="609600" y="2160589"/>
            <a:ext cx="3088200" cy="388080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sz="1800"/>
            </a:lvl1pPr>
            <a:lvl2pPr marL="914400" lvl="1" indent="-309880" algn="l">
              <a:lnSpc>
                <a:spcPct val="100000"/>
              </a:lnSpc>
              <a:spcBef>
                <a:spcPts val="1000"/>
              </a:spcBef>
              <a:spcAft>
                <a:spcPts val="0"/>
              </a:spcAft>
              <a:buSzPts val="1280"/>
              <a:buChar char="►"/>
              <a:defRPr sz="1600"/>
            </a:lvl2pPr>
            <a:lvl3pPr marL="1371600" lvl="2" indent="-299719" algn="l">
              <a:lnSpc>
                <a:spcPct val="100000"/>
              </a:lnSpc>
              <a:spcBef>
                <a:spcPts val="1000"/>
              </a:spcBef>
              <a:spcAft>
                <a:spcPts val="0"/>
              </a:spcAft>
              <a:buSzPts val="1120"/>
              <a:buChar char="►"/>
              <a:defRPr sz="1400"/>
            </a:lvl3pPr>
            <a:lvl4pPr marL="1828800" lvl="3" indent="-289560" algn="l">
              <a:lnSpc>
                <a:spcPct val="100000"/>
              </a:lnSpc>
              <a:spcBef>
                <a:spcPts val="1000"/>
              </a:spcBef>
              <a:spcAft>
                <a:spcPts val="0"/>
              </a:spcAft>
              <a:buSzPts val="960"/>
              <a:buChar char="►"/>
              <a:defRPr sz="1200"/>
            </a:lvl4pPr>
            <a:lvl5pPr marL="2286000" lvl="4" indent="-289560" algn="l">
              <a:lnSpc>
                <a:spcPct val="100000"/>
              </a:lnSpc>
              <a:spcBef>
                <a:spcPts val="1000"/>
              </a:spcBef>
              <a:spcAft>
                <a:spcPts val="0"/>
              </a:spcAft>
              <a:buSzPts val="960"/>
              <a:buChar char="►"/>
              <a:defRPr sz="1200"/>
            </a:lvl5pPr>
            <a:lvl6pPr marL="2743200" lvl="5" indent="-289560" algn="l">
              <a:lnSpc>
                <a:spcPct val="100000"/>
              </a:lnSpc>
              <a:spcBef>
                <a:spcPts val="1000"/>
              </a:spcBef>
              <a:spcAft>
                <a:spcPts val="0"/>
              </a:spcAft>
              <a:buSzPts val="960"/>
              <a:buChar char="►"/>
              <a:defRPr sz="1200"/>
            </a:lvl6pPr>
            <a:lvl7pPr marL="3200400" lvl="6" indent="-289560" algn="l">
              <a:lnSpc>
                <a:spcPct val="100000"/>
              </a:lnSpc>
              <a:spcBef>
                <a:spcPts val="1000"/>
              </a:spcBef>
              <a:spcAft>
                <a:spcPts val="0"/>
              </a:spcAft>
              <a:buSzPts val="960"/>
              <a:buChar char="►"/>
              <a:defRPr sz="1200"/>
            </a:lvl7pPr>
            <a:lvl8pPr marL="3657600" lvl="7" indent="-289559" algn="l">
              <a:lnSpc>
                <a:spcPct val="100000"/>
              </a:lnSpc>
              <a:spcBef>
                <a:spcPts val="1000"/>
              </a:spcBef>
              <a:spcAft>
                <a:spcPts val="0"/>
              </a:spcAft>
              <a:buSzPts val="960"/>
              <a:buChar char="►"/>
              <a:defRPr sz="1200"/>
            </a:lvl8pPr>
            <a:lvl9pPr marL="4114800" lvl="8" indent="-289559" algn="l">
              <a:lnSpc>
                <a:spcPct val="100000"/>
              </a:lnSpc>
              <a:spcBef>
                <a:spcPts val="1000"/>
              </a:spcBef>
              <a:spcAft>
                <a:spcPts val="0"/>
              </a:spcAft>
              <a:buSzPts val="960"/>
              <a:buChar char="►"/>
              <a:defRPr sz="1200"/>
            </a:lvl9pPr>
          </a:lstStyle>
          <a:p>
            <a:endParaRPr/>
          </a:p>
        </p:txBody>
      </p:sp>
      <p:sp>
        <p:nvSpPr>
          <p:cNvPr id="58" name="Google Shape;58;p40"/>
          <p:cNvSpPr txBox="1">
            <a:spLocks noGrp="1"/>
          </p:cNvSpPr>
          <p:nvPr>
            <p:ph type="body" idx="2"/>
          </p:nvPr>
        </p:nvSpPr>
        <p:spPr>
          <a:xfrm>
            <a:off x="3869204" y="2160590"/>
            <a:ext cx="3088200" cy="388080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sz="1800"/>
            </a:lvl1pPr>
            <a:lvl2pPr marL="914400" lvl="1" indent="-309880" algn="l">
              <a:lnSpc>
                <a:spcPct val="100000"/>
              </a:lnSpc>
              <a:spcBef>
                <a:spcPts val="1000"/>
              </a:spcBef>
              <a:spcAft>
                <a:spcPts val="0"/>
              </a:spcAft>
              <a:buSzPts val="1280"/>
              <a:buChar char="►"/>
              <a:defRPr sz="1600"/>
            </a:lvl2pPr>
            <a:lvl3pPr marL="1371600" lvl="2" indent="-299719" algn="l">
              <a:lnSpc>
                <a:spcPct val="100000"/>
              </a:lnSpc>
              <a:spcBef>
                <a:spcPts val="1000"/>
              </a:spcBef>
              <a:spcAft>
                <a:spcPts val="0"/>
              </a:spcAft>
              <a:buSzPts val="1120"/>
              <a:buChar char="►"/>
              <a:defRPr sz="1400"/>
            </a:lvl3pPr>
            <a:lvl4pPr marL="1828800" lvl="3" indent="-289560" algn="l">
              <a:lnSpc>
                <a:spcPct val="100000"/>
              </a:lnSpc>
              <a:spcBef>
                <a:spcPts val="1000"/>
              </a:spcBef>
              <a:spcAft>
                <a:spcPts val="0"/>
              </a:spcAft>
              <a:buSzPts val="960"/>
              <a:buChar char="►"/>
              <a:defRPr sz="1200"/>
            </a:lvl4pPr>
            <a:lvl5pPr marL="2286000" lvl="4" indent="-289560" algn="l">
              <a:lnSpc>
                <a:spcPct val="100000"/>
              </a:lnSpc>
              <a:spcBef>
                <a:spcPts val="1000"/>
              </a:spcBef>
              <a:spcAft>
                <a:spcPts val="0"/>
              </a:spcAft>
              <a:buSzPts val="960"/>
              <a:buChar char="►"/>
              <a:defRPr sz="1200"/>
            </a:lvl5pPr>
            <a:lvl6pPr marL="2743200" lvl="5" indent="-289560" algn="l">
              <a:lnSpc>
                <a:spcPct val="100000"/>
              </a:lnSpc>
              <a:spcBef>
                <a:spcPts val="1000"/>
              </a:spcBef>
              <a:spcAft>
                <a:spcPts val="0"/>
              </a:spcAft>
              <a:buSzPts val="960"/>
              <a:buChar char="►"/>
              <a:defRPr sz="1200"/>
            </a:lvl6pPr>
            <a:lvl7pPr marL="3200400" lvl="6" indent="-289560" algn="l">
              <a:lnSpc>
                <a:spcPct val="100000"/>
              </a:lnSpc>
              <a:spcBef>
                <a:spcPts val="1000"/>
              </a:spcBef>
              <a:spcAft>
                <a:spcPts val="0"/>
              </a:spcAft>
              <a:buSzPts val="960"/>
              <a:buChar char="►"/>
              <a:defRPr sz="1200"/>
            </a:lvl7pPr>
            <a:lvl8pPr marL="3657600" lvl="7" indent="-289559" algn="l">
              <a:lnSpc>
                <a:spcPct val="100000"/>
              </a:lnSpc>
              <a:spcBef>
                <a:spcPts val="1000"/>
              </a:spcBef>
              <a:spcAft>
                <a:spcPts val="0"/>
              </a:spcAft>
              <a:buSzPts val="960"/>
              <a:buChar char="►"/>
              <a:defRPr sz="1200"/>
            </a:lvl8pPr>
            <a:lvl9pPr marL="4114800" lvl="8" indent="-289559" algn="l">
              <a:lnSpc>
                <a:spcPct val="100000"/>
              </a:lnSpc>
              <a:spcBef>
                <a:spcPts val="1000"/>
              </a:spcBef>
              <a:spcAft>
                <a:spcPts val="0"/>
              </a:spcAft>
              <a:buSzPts val="960"/>
              <a:buChar char="►"/>
              <a:defRPr sz="1200"/>
            </a:lvl9pPr>
          </a:lstStyle>
          <a:p>
            <a:endParaRPr/>
          </a:p>
        </p:txBody>
      </p:sp>
      <p:sp>
        <p:nvSpPr>
          <p:cNvPr id="59" name="Google Shape;59;p40"/>
          <p:cNvSpPr txBox="1">
            <a:spLocks noGrp="1"/>
          </p:cNvSpPr>
          <p:nvPr>
            <p:ph type="dt" idx="10"/>
          </p:nvPr>
        </p:nvSpPr>
        <p:spPr>
          <a:xfrm>
            <a:off x="5405258" y="6041363"/>
            <a:ext cx="6840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0"/>
          <p:cNvSpPr txBox="1">
            <a:spLocks noGrp="1"/>
          </p:cNvSpPr>
          <p:nvPr>
            <p:ph type="ftr" idx="11"/>
          </p:nvPr>
        </p:nvSpPr>
        <p:spPr>
          <a:xfrm>
            <a:off x="609599" y="6041363"/>
            <a:ext cx="46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40"/>
          <p:cNvSpPr txBox="1">
            <a:spLocks noGrp="1"/>
          </p:cNvSpPr>
          <p:nvPr>
            <p:ph type="sldNum" idx="12"/>
          </p:nvPr>
        </p:nvSpPr>
        <p:spPr>
          <a:xfrm>
            <a:off x="6444676" y="6041363"/>
            <a:ext cx="512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2"/>
        <p:cNvGrpSpPr/>
        <p:nvPr/>
      </p:nvGrpSpPr>
      <p:grpSpPr>
        <a:xfrm>
          <a:off x="0" y="0"/>
          <a:ext cx="0" cy="0"/>
          <a:chOff x="0" y="0"/>
          <a:chExt cx="0" cy="0"/>
        </a:xfrm>
      </p:grpSpPr>
      <p:sp>
        <p:nvSpPr>
          <p:cNvPr id="63" name="Google Shape;63;p41"/>
          <p:cNvSpPr txBox="1">
            <a:spLocks noGrp="1"/>
          </p:cNvSpPr>
          <p:nvPr>
            <p:ph type="title"/>
          </p:nvPr>
        </p:nvSpPr>
        <p:spPr>
          <a:xfrm>
            <a:off x="609599" y="609600"/>
            <a:ext cx="6347700" cy="13209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41"/>
          <p:cNvSpPr txBox="1">
            <a:spLocks noGrp="1"/>
          </p:cNvSpPr>
          <p:nvPr>
            <p:ph type="body" idx="1"/>
          </p:nvPr>
        </p:nvSpPr>
        <p:spPr>
          <a:xfrm>
            <a:off x="609599" y="2160983"/>
            <a:ext cx="3090600" cy="5763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65" name="Google Shape;65;p41"/>
          <p:cNvSpPr txBox="1">
            <a:spLocks noGrp="1"/>
          </p:cNvSpPr>
          <p:nvPr>
            <p:ph type="body" idx="2"/>
          </p:nvPr>
        </p:nvSpPr>
        <p:spPr>
          <a:xfrm>
            <a:off x="609599" y="2737246"/>
            <a:ext cx="3090600" cy="330420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66" name="Google Shape;66;p41"/>
          <p:cNvSpPr txBox="1">
            <a:spLocks noGrp="1"/>
          </p:cNvSpPr>
          <p:nvPr>
            <p:ph type="body" idx="3"/>
          </p:nvPr>
        </p:nvSpPr>
        <p:spPr>
          <a:xfrm>
            <a:off x="3866640" y="2160983"/>
            <a:ext cx="3090600" cy="5763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67" name="Google Shape;67;p41"/>
          <p:cNvSpPr txBox="1">
            <a:spLocks noGrp="1"/>
          </p:cNvSpPr>
          <p:nvPr>
            <p:ph type="body" idx="4"/>
          </p:nvPr>
        </p:nvSpPr>
        <p:spPr>
          <a:xfrm>
            <a:off x="3866640" y="2737246"/>
            <a:ext cx="3090600" cy="330420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68" name="Google Shape;68;p41"/>
          <p:cNvSpPr txBox="1">
            <a:spLocks noGrp="1"/>
          </p:cNvSpPr>
          <p:nvPr>
            <p:ph type="dt" idx="10"/>
          </p:nvPr>
        </p:nvSpPr>
        <p:spPr>
          <a:xfrm>
            <a:off x="5405258" y="6041363"/>
            <a:ext cx="6840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41"/>
          <p:cNvSpPr txBox="1">
            <a:spLocks noGrp="1"/>
          </p:cNvSpPr>
          <p:nvPr>
            <p:ph type="ftr" idx="11"/>
          </p:nvPr>
        </p:nvSpPr>
        <p:spPr>
          <a:xfrm>
            <a:off x="609599" y="6041363"/>
            <a:ext cx="46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1"/>
          <p:cNvSpPr txBox="1">
            <a:spLocks noGrp="1"/>
          </p:cNvSpPr>
          <p:nvPr>
            <p:ph type="sldNum" idx="12"/>
          </p:nvPr>
        </p:nvSpPr>
        <p:spPr>
          <a:xfrm>
            <a:off x="6444676" y="6041363"/>
            <a:ext cx="512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1"/>
        <p:cNvGrpSpPr/>
        <p:nvPr/>
      </p:nvGrpSpPr>
      <p:grpSpPr>
        <a:xfrm>
          <a:off x="0" y="0"/>
          <a:ext cx="0" cy="0"/>
          <a:chOff x="0" y="0"/>
          <a:chExt cx="0" cy="0"/>
        </a:xfrm>
      </p:grpSpPr>
      <p:sp>
        <p:nvSpPr>
          <p:cNvPr id="72" name="Google Shape;72;p42"/>
          <p:cNvSpPr txBox="1">
            <a:spLocks noGrp="1"/>
          </p:cNvSpPr>
          <p:nvPr>
            <p:ph type="title"/>
          </p:nvPr>
        </p:nvSpPr>
        <p:spPr>
          <a:xfrm>
            <a:off x="609599" y="609600"/>
            <a:ext cx="6347700" cy="13209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42"/>
          <p:cNvSpPr txBox="1">
            <a:spLocks noGrp="1"/>
          </p:cNvSpPr>
          <p:nvPr>
            <p:ph type="dt" idx="10"/>
          </p:nvPr>
        </p:nvSpPr>
        <p:spPr>
          <a:xfrm>
            <a:off x="5405258" y="6041363"/>
            <a:ext cx="6840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2"/>
          <p:cNvSpPr txBox="1">
            <a:spLocks noGrp="1"/>
          </p:cNvSpPr>
          <p:nvPr>
            <p:ph type="ftr" idx="11"/>
          </p:nvPr>
        </p:nvSpPr>
        <p:spPr>
          <a:xfrm>
            <a:off x="609599" y="6041363"/>
            <a:ext cx="46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42"/>
          <p:cNvSpPr txBox="1">
            <a:spLocks noGrp="1"/>
          </p:cNvSpPr>
          <p:nvPr>
            <p:ph type="sldNum" idx="12"/>
          </p:nvPr>
        </p:nvSpPr>
        <p:spPr>
          <a:xfrm>
            <a:off x="6444676" y="6041363"/>
            <a:ext cx="512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
        <p:cNvGrpSpPr/>
        <p:nvPr/>
      </p:nvGrpSpPr>
      <p:grpSpPr>
        <a:xfrm>
          <a:off x="0" y="0"/>
          <a:ext cx="0" cy="0"/>
          <a:chOff x="0" y="0"/>
          <a:chExt cx="0" cy="0"/>
        </a:xfrm>
      </p:grpSpPr>
      <p:sp>
        <p:nvSpPr>
          <p:cNvPr id="77" name="Google Shape;77;p43"/>
          <p:cNvSpPr txBox="1">
            <a:spLocks noGrp="1"/>
          </p:cNvSpPr>
          <p:nvPr>
            <p:ph type="dt" idx="10"/>
          </p:nvPr>
        </p:nvSpPr>
        <p:spPr>
          <a:xfrm>
            <a:off x="5405258" y="6041363"/>
            <a:ext cx="6840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3"/>
          <p:cNvSpPr txBox="1">
            <a:spLocks noGrp="1"/>
          </p:cNvSpPr>
          <p:nvPr>
            <p:ph type="ftr" idx="11"/>
          </p:nvPr>
        </p:nvSpPr>
        <p:spPr>
          <a:xfrm>
            <a:off x="609599" y="6041363"/>
            <a:ext cx="46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3"/>
          <p:cNvSpPr txBox="1">
            <a:spLocks noGrp="1"/>
          </p:cNvSpPr>
          <p:nvPr>
            <p:ph type="sldNum" idx="12"/>
          </p:nvPr>
        </p:nvSpPr>
        <p:spPr>
          <a:xfrm>
            <a:off x="6444676" y="6041363"/>
            <a:ext cx="512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0"/>
        <p:cNvGrpSpPr/>
        <p:nvPr/>
      </p:nvGrpSpPr>
      <p:grpSpPr>
        <a:xfrm>
          <a:off x="0" y="0"/>
          <a:ext cx="0" cy="0"/>
          <a:chOff x="0" y="0"/>
          <a:chExt cx="0" cy="0"/>
        </a:xfrm>
      </p:grpSpPr>
      <p:sp>
        <p:nvSpPr>
          <p:cNvPr id="81" name="Google Shape;81;p44"/>
          <p:cNvSpPr txBox="1">
            <a:spLocks noGrp="1"/>
          </p:cNvSpPr>
          <p:nvPr>
            <p:ph type="title"/>
          </p:nvPr>
        </p:nvSpPr>
        <p:spPr>
          <a:xfrm>
            <a:off x="609599" y="1498604"/>
            <a:ext cx="2790300" cy="12786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000"/>
              <a:buFont typeface="Trebuchet MS"/>
              <a:buNone/>
              <a:defRPr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44"/>
          <p:cNvSpPr txBox="1">
            <a:spLocks noGrp="1"/>
          </p:cNvSpPr>
          <p:nvPr>
            <p:ph type="body" idx="1"/>
          </p:nvPr>
        </p:nvSpPr>
        <p:spPr>
          <a:xfrm>
            <a:off x="3571275" y="514925"/>
            <a:ext cx="3386100" cy="552630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83" name="Google Shape;83;p44"/>
          <p:cNvSpPr txBox="1">
            <a:spLocks noGrp="1"/>
          </p:cNvSpPr>
          <p:nvPr>
            <p:ph type="body" idx="2"/>
          </p:nvPr>
        </p:nvSpPr>
        <p:spPr>
          <a:xfrm>
            <a:off x="609599" y="2777069"/>
            <a:ext cx="2790300" cy="25845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840"/>
              <a:buNone/>
              <a:defRPr sz="1050"/>
            </a:lvl2pPr>
            <a:lvl3pPr marL="1371600" lvl="2" indent="-228600" algn="l">
              <a:lnSpc>
                <a:spcPct val="100000"/>
              </a:lnSpc>
              <a:spcBef>
                <a:spcPts val="1000"/>
              </a:spcBef>
              <a:spcAft>
                <a:spcPts val="0"/>
              </a:spcAft>
              <a:buSzPts val="720"/>
              <a:buNone/>
              <a:defRPr sz="900"/>
            </a:lvl3pPr>
            <a:lvl4pPr marL="1828800" lvl="3" indent="-228600" algn="l">
              <a:lnSpc>
                <a:spcPct val="100000"/>
              </a:lnSpc>
              <a:spcBef>
                <a:spcPts val="1000"/>
              </a:spcBef>
              <a:spcAft>
                <a:spcPts val="0"/>
              </a:spcAft>
              <a:buSzPts val="600"/>
              <a:buNone/>
              <a:defRPr sz="750"/>
            </a:lvl4pPr>
            <a:lvl5pPr marL="2286000" lvl="4" indent="-228600" algn="l">
              <a:lnSpc>
                <a:spcPct val="100000"/>
              </a:lnSpc>
              <a:spcBef>
                <a:spcPts val="1000"/>
              </a:spcBef>
              <a:spcAft>
                <a:spcPts val="0"/>
              </a:spcAft>
              <a:buSzPts val="600"/>
              <a:buNone/>
              <a:defRPr sz="750"/>
            </a:lvl5pPr>
            <a:lvl6pPr marL="2743200" lvl="5" indent="-228600" algn="l">
              <a:lnSpc>
                <a:spcPct val="100000"/>
              </a:lnSpc>
              <a:spcBef>
                <a:spcPts val="1000"/>
              </a:spcBef>
              <a:spcAft>
                <a:spcPts val="0"/>
              </a:spcAft>
              <a:buSzPts val="600"/>
              <a:buNone/>
              <a:defRPr sz="750"/>
            </a:lvl6pPr>
            <a:lvl7pPr marL="3200400" lvl="6" indent="-228600" algn="l">
              <a:lnSpc>
                <a:spcPct val="100000"/>
              </a:lnSpc>
              <a:spcBef>
                <a:spcPts val="1000"/>
              </a:spcBef>
              <a:spcAft>
                <a:spcPts val="0"/>
              </a:spcAft>
              <a:buSzPts val="600"/>
              <a:buNone/>
              <a:defRPr sz="750"/>
            </a:lvl7pPr>
            <a:lvl8pPr marL="3657600" lvl="7" indent="-228600" algn="l">
              <a:lnSpc>
                <a:spcPct val="100000"/>
              </a:lnSpc>
              <a:spcBef>
                <a:spcPts val="1000"/>
              </a:spcBef>
              <a:spcAft>
                <a:spcPts val="0"/>
              </a:spcAft>
              <a:buSzPts val="600"/>
              <a:buNone/>
              <a:defRPr sz="750"/>
            </a:lvl8pPr>
            <a:lvl9pPr marL="4114800" lvl="8" indent="-228600" algn="l">
              <a:lnSpc>
                <a:spcPct val="100000"/>
              </a:lnSpc>
              <a:spcBef>
                <a:spcPts val="1000"/>
              </a:spcBef>
              <a:spcAft>
                <a:spcPts val="0"/>
              </a:spcAft>
              <a:buSzPts val="600"/>
              <a:buNone/>
              <a:defRPr sz="750"/>
            </a:lvl9pPr>
          </a:lstStyle>
          <a:p>
            <a:endParaRPr/>
          </a:p>
        </p:txBody>
      </p:sp>
      <p:sp>
        <p:nvSpPr>
          <p:cNvPr id="84" name="Google Shape;84;p44"/>
          <p:cNvSpPr txBox="1">
            <a:spLocks noGrp="1"/>
          </p:cNvSpPr>
          <p:nvPr>
            <p:ph type="dt" idx="10"/>
          </p:nvPr>
        </p:nvSpPr>
        <p:spPr>
          <a:xfrm>
            <a:off x="5405258" y="6041363"/>
            <a:ext cx="6840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44"/>
          <p:cNvSpPr txBox="1">
            <a:spLocks noGrp="1"/>
          </p:cNvSpPr>
          <p:nvPr>
            <p:ph type="ftr" idx="11"/>
          </p:nvPr>
        </p:nvSpPr>
        <p:spPr>
          <a:xfrm>
            <a:off x="609599" y="6041363"/>
            <a:ext cx="46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44"/>
          <p:cNvSpPr txBox="1">
            <a:spLocks noGrp="1"/>
          </p:cNvSpPr>
          <p:nvPr>
            <p:ph type="sldNum" idx="12"/>
          </p:nvPr>
        </p:nvSpPr>
        <p:spPr>
          <a:xfrm>
            <a:off x="6444676" y="6041363"/>
            <a:ext cx="512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7"/>
        <p:cNvGrpSpPr/>
        <p:nvPr/>
      </p:nvGrpSpPr>
      <p:grpSpPr>
        <a:xfrm>
          <a:off x="0" y="0"/>
          <a:ext cx="0" cy="0"/>
          <a:chOff x="0" y="0"/>
          <a:chExt cx="0" cy="0"/>
        </a:xfrm>
      </p:grpSpPr>
      <p:sp>
        <p:nvSpPr>
          <p:cNvPr id="88" name="Google Shape;88;p45"/>
          <p:cNvSpPr txBox="1">
            <a:spLocks noGrp="1"/>
          </p:cNvSpPr>
          <p:nvPr>
            <p:ph type="title"/>
          </p:nvPr>
        </p:nvSpPr>
        <p:spPr>
          <a:xfrm>
            <a:off x="609599" y="4800600"/>
            <a:ext cx="6347700" cy="5667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400"/>
              <a:buFont typeface="Trebuchet MS"/>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45"/>
          <p:cNvSpPr>
            <a:spLocks noGrp="1"/>
          </p:cNvSpPr>
          <p:nvPr>
            <p:ph type="pic" idx="2"/>
          </p:nvPr>
        </p:nvSpPr>
        <p:spPr>
          <a:xfrm>
            <a:off x="609599" y="609600"/>
            <a:ext cx="6347700" cy="3845700"/>
          </a:xfrm>
          <a:prstGeom prst="rect">
            <a:avLst/>
          </a:prstGeom>
          <a:noFill/>
          <a:ln>
            <a:noFill/>
          </a:ln>
        </p:spPr>
      </p:sp>
      <p:sp>
        <p:nvSpPr>
          <p:cNvPr id="90" name="Google Shape;90;p45"/>
          <p:cNvSpPr txBox="1">
            <a:spLocks noGrp="1"/>
          </p:cNvSpPr>
          <p:nvPr>
            <p:ph type="body" idx="1"/>
          </p:nvPr>
        </p:nvSpPr>
        <p:spPr>
          <a:xfrm>
            <a:off x="609599" y="5367338"/>
            <a:ext cx="6347700" cy="6741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960"/>
              <a:buNone/>
              <a:defRPr sz="12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91" name="Google Shape;91;p45"/>
          <p:cNvSpPr txBox="1">
            <a:spLocks noGrp="1"/>
          </p:cNvSpPr>
          <p:nvPr>
            <p:ph type="dt" idx="10"/>
          </p:nvPr>
        </p:nvSpPr>
        <p:spPr>
          <a:xfrm>
            <a:off x="5405258" y="6041363"/>
            <a:ext cx="6840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45"/>
          <p:cNvSpPr txBox="1">
            <a:spLocks noGrp="1"/>
          </p:cNvSpPr>
          <p:nvPr>
            <p:ph type="ftr" idx="11"/>
          </p:nvPr>
        </p:nvSpPr>
        <p:spPr>
          <a:xfrm>
            <a:off x="609599" y="6041363"/>
            <a:ext cx="46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45"/>
          <p:cNvSpPr txBox="1">
            <a:spLocks noGrp="1"/>
          </p:cNvSpPr>
          <p:nvPr>
            <p:ph type="sldNum" idx="12"/>
          </p:nvPr>
        </p:nvSpPr>
        <p:spPr>
          <a:xfrm>
            <a:off x="6444676" y="6041363"/>
            <a:ext cx="512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4"/>
        <p:cNvGrpSpPr/>
        <p:nvPr/>
      </p:nvGrpSpPr>
      <p:grpSpPr>
        <a:xfrm>
          <a:off x="0" y="0"/>
          <a:ext cx="0" cy="0"/>
          <a:chOff x="0" y="0"/>
          <a:chExt cx="0" cy="0"/>
        </a:xfrm>
      </p:grpSpPr>
      <p:sp>
        <p:nvSpPr>
          <p:cNvPr id="95" name="Google Shape;95;p46"/>
          <p:cNvSpPr txBox="1">
            <a:spLocks noGrp="1"/>
          </p:cNvSpPr>
          <p:nvPr>
            <p:ph type="title"/>
          </p:nvPr>
        </p:nvSpPr>
        <p:spPr>
          <a:xfrm>
            <a:off x="609600" y="609600"/>
            <a:ext cx="6347700" cy="34035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46"/>
          <p:cNvSpPr txBox="1">
            <a:spLocks noGrp="1"/>
          </p:cNvSpPr>
          <p:nvPr>
            <p:ph type="body" idx="1"/>
          </p:nvPr>
        </p:nvSpPr>
        <p:spPr>
          <a:xfrm>
            <a:off x="609600" y="4470400"/>
            <a:ext cx="6347700" cy="15711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97" name="Google Shape;97;p46"/>
          <p:cNvSpPr txBox="1">
            <a:spLocks noGrp="1"/>
          </p:cNvSpPr>
          <p:nvPr>
            <p:ph type="dt" idx="10"/>
          </p:nvPr>
        </p:nvSpPr>
        <p:spPr>
          <a:xfrm>
            <a:off x="5405258" y="6041363"/>
            <a:ext cx="6840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46"/>
          <p:cNvSpPr txBox="1">
            <a:spLocks noGrp="1"/>
          </p:cNvSpPr>
          <p:nvPr>
            <p:ph type="ftr" idx="11"/>
          </p:nvPr>
        </p:nvSpPr>
        <p:spPr>
          <a:xfrm>
            <a:off x="609599" y="6041363"/>
            <a:ext cx="46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46"/>
          <p:cNvSpPr txBox="1">
            <a:spLocks noGrp="1"/>
          </p:cNvSpPr>
          <p:nvPr>
            <p:ph type="sldNum" idx="12"/>
          </p:nvPr>
        </p:nvSpPr>
        <p:spPr>
          <a:xfrm>
            <a:off x="6444676" y="6041363"/>
            <a:ext cx="512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0"/>
        <p:cNvGrpSpPr/>
        <p:nvPr/>
      </p:nvGrpSpPr>
      <p:grpSpPr>
        <a:xfrm>
          <a:off x="0" y="0"/>
          <a:ext cx="0" cy="0"/>
          <a:chOff x="0" y="0"/>
          <a:chExt cx="0" cy="0"/>
        </a:xfrm>
      </p:grpSpPr>
      <p:sp>
        <p:nvSpPr>
          <p:cNvPr id="101" name="Google Shape;101;p47"/>
          <p:cNvSpPr txBox="1">
            <a:spLocks noGrp="1"/>
          </p:cNvSpPr>
          <p:nvPr>
            <p:ph type="title"/>
          </p:nvPr>
        </p:nvSpPr>
        <p:spPr>
          <a:xfrm>
            <a:off x="774885" y="609600"/>
            <a:ext cx="6072300" cy="30225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47"/>
          <p:cNvSpPr txBox="1">
            <a:spLocks noGrp="1"/>
          </p:cNvSpPr>
          <p:nvPr>
            <p:ph type="body" idx="1"/>
          </p:nvPr>
        </p:nvSpPr>
        <p:spPr>
          <a:xfrm>
            <a:off x="1101074" y="3632200"/>
            <a:ext cx="5419800" cy="3810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1280"/>
              <a:buFont typeface="Trebuchet MS"/>
              <a:buNone/>
              <a:defRPr sz="1600">
                <a:solidFill>
                  <a:srgbClr val="7F7F7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03" name="Google Shape;103;p47"/>
          <p:cNvSpPr txBox="1">
            <a:spLocks noGrp="1"/>
          </p:cNvSpPr>
          <p:nvPr>
            <p:ph type="body" idx="2"/>
          </p:nvPr>
        </p:nvSpPr>
        <p:spPr>
          <a:xfrm>
            <a:off x="609598" y="4470400"/>
            <a:ext cx="6347700" cy="15711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04" name="Google Shape;104;p47"/>
          <p:cNvSpPr txBox="1">
            <a:spLocks noGrp="1"/>
          </p:cNvSpPr>
          <p:nvPr>
            <p:ph type="dt" idx="10"/>
          </p:nvPr>
        </p:nvSpPr>
        <p:spPr>
          <a:xfrm>
            <a:off x="5405258" y="6041363"/>
            <a:ext cx="6840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47"/>
          <p:cNvSpPr txBox="1">
            <a:spLocks noGrp="1"/>
          </p:cNvSpPr>
          <p:nvPr>
            <p:ph type="ftr" idx="11"/>
          </p:nvPr>
        </p:nvSpPr>
        <p:spPr>
          <a:xfrm>
            <a:off x="609599" y="6041363"/>
            <a:ext cx="46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47"/>
          <p:cNvSpPr txBox="1">
            <a:spLocks noGrp="1"/>
          </p:cNvSpPr>
          <p:nvPr>
            <p:ph type="sldNum" idx="12"/>
          </p:nvPr>
        </p:nvSpPr>
        <p:spPr>
          <a:xfrm>
            <a:off x="6444676" y="6041363"/>
            <a:ext cx="512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
        <p:nvSpPr>
          <p:cNvPr id="107" name="Google Shape;107;p47"/>
          <p:cNvSpPr txBox="1"/>
          <p:nvPr/>
        </p:nvSpPr>
        <p:spPr>
          <a:xfrm>
            <a:off x="482711" y="790378"/>
            <a:ext cx="457200" cy="584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rgbClr val="BFE47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08" name="Google Shape;108;p47"/>
          <p:cNvSpPr txBox="1"/>
          <p:nvPr/>
        </p:nvSpPr>
        <p:spPr>
          <a:xfrm>
            <a:off x="6747699" y="2886556"/>
            <a:ext cx="457200" cy="584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rgbClr val="BFE47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9"/>
        <p:cNvGrpSpPr/>
        <p:nvPr/>
      </p:nvGrpSpPr>
      <p:grpSpPr>
        <a:xfrm>
          <a:off x="0" y="0"/>
          <a:ext cx="0" cy="0"/>
          <a:chOff x="0" y="0"/>
          <a:chExt cx="0" cy="0"/>
        </a:xfrm>
      </p:grpSpPr>
      <p:sp>
        <p:nvSpPr>
          <p:cNvPr id="110" name="Google Shape;110;p48"/>
          <p:cNvSpPr txBox="1">
            <a:spLocks noGrp="1"/>
          </p:cNvSpPr>
          <p:nvPr>
            <p:ph type="title"/>
          </p:nvPr>
        </p:nvSpPr>
        <p:spPr>
          <a:xfrm>
            <a:off x="609598" y="1931988"/>
            <a:ext cx="6347700" cy="25956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48"/>
          <p:cNvSpPr txBox="1">
            <a:spLocks noGrp="1"/>
          </p:cNvSpPr>
          <p:nvPr>
            <p:ph type="body" idx="1"/>
          </p:nvPr>
        </p:nvSpPr>
        <p:spPr>
          <a:xfrm>
            <a:off x="609598" y="4527448"/>
            <a:ext cx="6347700" cy="15138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2" name="Google Shape;112;p48"/>
          <p:cNvSpPr txBox="1">
            <a:spLocks noGrp="1"/>
          </p:cNvSpPr>
          <p:nvPr>
            <p:ph type="dt" idx="10"/>
          </p:nvPr>
        </p:nvSpPr>
        <p:spPr>
          <a:xfrm>
            <a:off x="5405258" y="6041363"/>
            <a:ext cx="6840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48"/>
          <p:cNvSpPr txBox="1">
            <a:spLocks noGrp="1"/>
          </p:cNvSpPr>
          <p:nvPr>
            <p:ph type="ftr" idx="11"/>
          </p:nvPr>
        </p:nvSpPr>
        <p:spPr>
          <a:xfrm>
            <a:off x="609599" y="6041363"/>
            <a:ext cx="46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48"/>
          <p:cNvSpPr txBox="1">
            <a:spLocks noGrp="1"/>
          </p:cNvSpPr>
          <p:nvPr>
            <p:ph type="sldNum" idx="12"/>
          </p:nvPr>
        </p:nvSpPr>
        <p:spPr>
          <a:xfrm>
            <a:off x="6444676" y="6041363"/>
            <a:ext cx="512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5"/>
        <p:cNvGrpSpPr/>
        <p:nvPr/>
      </p:nvGrpSpPr>
      <p:grpSpPr>
        <a:xfrm>
          <a:off x="0" y="0"/>
          <a:ext cx="0" cy="0"/>
          <a:chOff x="0" y="0"/>
          <a:chExt cx="0" cy="0"/>
        </a:xfrm>
      </p:grpSpPr>
      <p:sp>
        <p:nvSpPr>
          <p:cNvPr id="116" name="Google Shape;116;p49"/>
          <p:cNvSpPr txBox="1">
            <a:spLocks noGrp="1"/>
          </p:cNvSpPr>
          <p:nvPr>
            <p:ph type="title"/>
          </p:nvPr>
        </p:nvSpPr>
        <p:spPr>
          <a:xfrm>
            <a:off x="774885" y="609600"/>
            <a:ext cx="6072300" cy="30225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49"/>
          <p:cNvSpPr txBox="1">
            <a:spLocks noGrp="1"/>
          </p:cNvSpPr>
          <p:nvPr>
            <p:ph type="body" idx="1"/>
          </p:nvPr>
        </p:nvSpPr>
        <p:spPr>
          <a:xfrm>
            <a:off x="609597" y="4013200"/>
            <a:ext cx="6347700" cy="5142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rgbClr val="3F3F3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18" name="Google Shape;118;p49"/>
          <p:cNvSpPr txBox="1">
            <a:spLocks noGrp="1"/>
          </p:cNvSpPr>
          <p:nvPr>
            <p:ph type="body" idx="2"/>
          </p:nvPr>
        </p:nvSpPr>
        <p:spPr>
          <a:xfrm>
            <a:off x="609598" y="4527448"/>
            <a:ext cx="6347700" cy="15138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9" name="Google Shape;119;p49"/>
          <p:cNvSpPr txBox="1">
            <a:spLocks noGrp="1"/>
          </p:cNvSpPr>
          <p:nvPr>
            <p:ph type="dt" idx="10"/>
          </p:nvPr>
        </p:nvSpPr>
        <p:spPr>
          <a:xfrm>
            <a:off x="5405258" y="6041363"/>
            <a:ext cx="6840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49"/>
          <p:cNvSpPr txBox="1">
            <a:spLocks noGrp="1"/>
          </p:cNvSpPr>
          <p:nvPr>
            <p:ph type="ftr" idx="11"/>
          </p:nvPr>
        </p:nvSpPr>
        <p:spPr>
          <a:xfrm>
            <a:off x="609599" y="6041363"/>
            <a:ext cx="46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49"/>
          <p:cNvSpPr txBox="1">
            <a:spLocks noGrp="1"/>
          </p:cNvSpPr>
          <p:nvPr>
            <p:ph type="sldNum" idx="12"/>
          </p:nvPr>
        </p:nvSpPr>
        <p:spPr>
          <a:xfrm>
            <a:off x="6444676" y="6041363"/>
            <a:ext cx="512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
        <p:nvSpPr>
          <p:cNvPr id="122" name="Google Shape;122;p49"/>
          <p:cNvSpPr txBox="1"/>
          <p:nvPr/>
        </p:nvSpPr>
        <p:spPr>
          <a:xfrm>
            <a:off x="482711" y="790378"/>
            <a:ext cx="457200" cy="584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rgbClr val="BFE47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23" name="Google Shape;123;p49"/>
          <p:cNvSpPr txBox="1"/>
          <p:nvPr/>
        </p:nvSpPr>
        <p:spPr>
          <a:xfrm>
            <a:off x="6747699" y="2886556"/>
            <a:ext cx="457200" cy="584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rgbClr val="BFE47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4"/>
        <p:cNvGrpSpPr/>
        <p:nvPr/>
      </p:nvGrpSpPr>
      <p:grpSpPr>
        <a:xfrm>
          <a:off x="0" y="0"/>
          <a:ext cx="0" cy="0"/>
          <a:chOff x="0" y="0"/>
          <a:chExt cx="0" cy="0"/>
        </a:xfrm>
      </p:grpSpPr>
      <p:sp>
        <p:nvSpPr>
          <p:cNvPr id="125" name="Google Shape;125;p50"/>
          <p:cNvSpPr txBox="1">
            <a:spLocks noGrp="1"/>
          </p:cNvSpPr>
          <p:nvPr>
            <p:ph type="title"/>
          </p:nvPr>
        </p:nvSpPr>
        <p:spPr>
          <a:xfrm>
            <a:off x="615848" y="609600"/>
            <a:ext cx="6341400" cy="30225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50"/>
          <p:cNvSpPr txBox="1">
            <a:spLocks noGrp="1"/>
          </p:cNvSpPr>
          <p:nvPr>
            <p:ph type="body" idx="1"/>
          </p:nvPr>
        </p:nvSpPr>
        <p:spPr>
          <a:xfrm>
            <a:off x="609597" y="4013200"/>
            <a:ext cx="6347700" cy="5142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chemeClr val="accent1"/>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27" name="Google Shape;127;p50"/>
          <p:cNvSpPr txBox="1">
            <a:spLocks noGrp="1"/>
          </p:cNvSpPr>
          <p:nvPr>
            <p:ph type="body" idx="2"/>
          </p:nvPr>
        </p:nvSpPr>
        <p:spPr>
          <a:xfrm>
            <a:off x="609598" y="4527448"/>
            <a:ext cx="6347700" cy="15138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28" name="Google Shape;128;p50"/>
          <p:cNvSpPr txBox="1">
            <a:spLocks noGrp="1"/>
          </p:cNvSpPr>
          <p:nvPr>
            <p:ph type="dt" idx="10"/>
          </p:nvPr>
        </p:nvSpPr>
        <p:spPr>
          <a:xfrm>
            <a:off x="5405258" y="6041363"/>
            <a:ext cx="6840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50"/>
          <p:cNvSpPr txBox="1">
            <a:spLocks noGrp="1"/>
          </p:cNvSpPr>
          <p:nvPr>
            <p:ph type="ftr" idx="11"/>
          </p:nvPr>
        </p:nvSpPr>
        <p:spPr>
          <a:xfrm>
            <a:off x="609599" y="6041363"/>
            <a:ext cx="46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50"/>
          <p:cNvSpPr txBox="1">
            <a:spLocks noGrp="1"/>
          </p:cNvSpPr>
          <p:nvPr>
            <p:ph type="sldNum" idx="12"/>
          </p:nvPr>
        </p:nvSpPr>
        <p:spPr>
          <a:xfrm>
            <a:off x="6444676" y="6041363"/>
            <a:ext cx="512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1"/>
        <p:cNvGrpSpPr/>
        <p:nvPr/>
      </p:nvGrpSpPr>
      <p:grpSpPr>
        <a:xfrm>
          <a:off x="0" y="0"/>
          <a:ext cx="0" cy="0"/>
          <a:chOff x="0" y="0"/>
          <a:chExt cx="0" cy="0"/>
        </a:xfrm>
      </p:grpSpPr>
      <p:sp>
        <p:nvSpPr>
          <p:cNvPr id="132" name="Google Shape;132;p51"/>
          <p:cNvSpPr txBox="1">
            <a:spLocks noGrp="1"/>
          </p:cNvSpPr>
          <p:nvPr>
            <p:ph type="title"/>
          </p:nvPr>
        </p:nvSpPr>
        <p:spPr>
          <a:xfrm>
            <a:off x="609599" y="609600"/>
            <a:ext cx="6347700" cy="13209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51"/>
          <p:cNvSpPr txBox="1">
            <a:spLocks noGrp="1"/>
          </p:cNvSpPr>
          <p:nvPr>
            <p:ph type="body" idx="1"/>
          </p:nvPr>
        </p:nvSpPr>
        <p:spPr>
          <a:xfrm rot="5400000">
            <a:off x="1843063" y="927140"/>
            <a:ext cx="3880800" cy="634770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34" name="Google Shape;134;p51"/>
          <p:cNvSpPr txBox="1">
            <a:spLocks noGrp="1"/>
          </p:cNvSpPr>
          <p:nvPr>
            <p:ph type="dt" idx="10"/>
          </p:nvPr>
        </p:nvSpPr>
        <p:spPr>
          <a:xfrm>
            <a:off x="5405258" y="6041363"/>
            <a:ext cx="6840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51"/>
          <p:cNvSpPr txBox="1">
            <a:spLocks noGrp="1"/>
          </p:cNvSpPr>
          <p:nvPr>
            <p:ph type="ftr" idx="11"/>
          </p:nvPr>
        </p:nvSpPr>
        <p:spPr>
          <a:xfrm>
            <a:off x="609599" y="6041363"/>
            <a:ext cx="46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51"/>
          <p:cNvSpPr txBox="1">
            <a:spLocks noGrp="1"/>
          </p:cNvSpPr>
          <p:nvPr>
            <p:ph type="sldNum" idx="12"/>
          </p:nvPr>
        </p:nvSpPr>
        <p:spPr>
          <a:xfrm>
            <a:off x="6444676" y="6041363"/>
            <a:ext cx="512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7"/>
        <p:cNvGrpSpPr/>
        <p:nvPr/>
      </p:nvGrpSpPr>
      <p:grpSpPr>
        <a:xfrm>
          <a:off x="0" y="0"/>
          <a:ext cx="0" cy="0"/>
          <a:chOff x="0" y="0"/>
          <a:chExt cx="0" cy="0"/>
        </a:xfrm>
      </p:grpSpPr>
      <p:sp>
        <p:nvSpPr>
          <p:cNvPr id="138" name="Google Shape;138;p52"/>
          <p:cNvSpPr txBox="1">
            <a:spLocks noGrp="1"/>
          </p:cNvSpPr>
          <p:nvPr>
            <p:ph type="title"/>
          </p:nvPr>
        </p:nvSpPr>
        <p:spPr>
          <a:xfrm rot="5400000">
            <a:off x="3840924" y="2745900"/>
            <a:ext cx="5251500" cy="9789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52"/>
          <p:cNvSpPr txBox="1">
            <a:spLocks noGrp="1"/>
          </p:cNvSpPr>
          <p:nvPr>
            <p:ph type="body" idx="1"/>
          </p:nvPr>
        </p:nvSpPr>
        <p:spPr>
          <a:xfrm rot="5400000">
            <a:off x="581325" y="637800"/>
            <a:ext cx="5251500" cy="519510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40" name="Google Shape;140;p52"/>
          <p:cNvSpPr txBox="1">
            <a:spLocks noGrp="1"/>
          </p:cNvSpPr>
          <p:nvPr>
            <p:ph type="dt" idx="10"/>
          </p:nvPr>
        </p:nvSpPr>
        <p:spPr>
          <a:xfrm>
            <a:off x="5405258" y="6041363"/>
            <a:ext cx="6840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52"/>
          <p:cNvSpPr txBox="1">
            <a:spLocks noGrp="1"/>
          </p:cNvSpPr>
          <p:nvPr>
            <p:ph type="ftr" idx="11"/>
          </p:nvPr>
        </p:nvSpPr>
        <p:spPr>
          <a:xfrm>
            <a:off x="609599" y="6041363"/>
            <a:ext cx="46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52"/>
          <p:cNvSpPr txBox="1">
            <a:spLocks noGrp="1"/>
          </p:cNvSpPr>
          <p:nvPr>
            <p:ph type="sldNum" idx="12"/>
          </p:nvPr>
        </p:nvSpPr>
        <p:spPr>
          <a:xfrm>
            <a:off x="6444676" y="6041363"/>
            <a:ext cx="512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36"/>
          <p:cNvGrpSpPr/>
          <p:nvPr/>
        </p:nvGrpSpPr>
        <p:grpSpPr>
          <a:xfrm>
            <a:off x="-8467" y="-8468"/>
            <a:ext cx="9169805" cy="6874935"/>
            <a:chOff x="-8467" y="-8468"/>
            <a:chExt cx="9169805" cy="6874935"/>
          </a:xfrm>
        </p:grpSpPr>
        <p:sp>
          <p:nvSpPr>
            <p:cNvPr id="11" name="Google Shape;11;p36"/>
            <p:cNvSpPr/>
            <p:nvPr/>
          </p:nvSpPr>
          <p:spPr>
            <a:xfrm>
              <a:off x="-8467" y="4013200"/>
              <a:ext cx="457200" cy="2853267"/>
            </a:xfrm>
            <a:custGeom>
              <a:avLst/>
              <a:gdLst/>
              <a:ahLst/>
              <a:cxnLst/>
              <a:rect l="l" t="t" r="r" b="b"/>
              <a:pathLst>
                <a:path w="457200" h="2853267" extrusionOk="0">
                  <a:moveTo>
                    <a:pt x="0" y="0"/>
                  </a:moveTo>
                  <a:lnTo>
                    <a:pt x="457200" y="2853267"/>
                  </a:lnTo>
                  <a:lnTo>
                    <a:pt x="0" y="2844800"/>
                  </a:lnTo>
                  <a:cubicBezTo>
                    <a:pt x="2822" y="1905000"/>
                    <a:pt x="5645" y="965200"/>
                    <a:pt x="0" y="0"/>
                  </a:cubicBezTo>
                  <a:close/>
                </a:path>
              </a:pathLst>
            </a:custGeom>
            <a:solidFill>
              <a:schemeClr val="accent1">
                <a:alpha val="84705"/>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 name="Google Shape;12;p36"/>
            <p:cNvCxnSpPr/>
            <p:nvPr/>
          </p:nvCxnSpPr>
          <p:spPr>
            <a:xfrm rot="10800000" flipH="1">
              <a:off x="5130830" y="4175701"/>
              <a:ext cx="4022400" cy="2682300"/>
            </a:xfrm>
            <a:prstGeom prst="straightConnector1">
              <a:avLst/>
            </a:prstGeom>
            <a:noFill/>
            <a:ln w="9525" cap="flat" cmpd="sng">
              <a:solidFill>
                <a:srgbClr val="D8D8D8"/>
              </a:solidFill>
              <a:prstDash val="solid"/>
              <a:round/>
              <a:headEnd type="none" w="sm" len="sm"/>
              <a:tailEnd type="none" w="sm" len="sm"/>
            </a:ln>
          </p:spPr>
        </p:cxnSp>
        <p:cxnSp>
          <p:nvCxnSpPr>
            <p:cNvPr id="13" name="Google Shape;13;p36"/>
            <p:cNvCxnSpPr/>
            <p:nvPr/>
          </p:nvCxnSpPr>
          <p:spPr>
            <a:xfrm>
              <a:off x="7042707" y="0"/>
              <a:ext cx="1219200" cy="6858000"/>
            </a:xfrm>
            <a:prstGeom prst="straightConnector1">
              <a:avLst/>
            </a:prstGeom>
            <a:noFill/>
            <a:ln w="9525" cap="flat" cmpd="sng">
              <a:solidFill>
                <a:srgbClr val="BFBFBF"/>
              </a:solidFill>
              <a:prstDash val="solid"/>
              <a:round/>
              <a:headEnd type="none" w="sm" len="sm"/>
              <a:tailEnd type="none" w="sm" len="sm"/>
            </a:ln>
          </p:spPr>
        </p:cxnSp>
        <p:sp>
          <p:nvSpPr>
            <p:cNvPr id="14" name="Google Shape;14;p36"/>
            <p:cNvSpPr/>
            <p:nvPr/>
          </p:nvSpPr>
          <p:spPr>
            <a:xfrm>
              <a:off x="6891896" y="1"/>
              <a:ext cx="2269442" cy="6866466"/>
            </a:xfrm>
            <a:custGeom>
              <a:avLst/>
              <a:gdLst/>
              <a:ahLst/>
              <a:cxnLst/>
              <a:rect l="l" t="t" r="r" b="b"/>
              <a:pathLst>
                <a:path w="2269442" h="6866466" extrusionOk="0">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2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15;p36"/>
            <p:cNvSpPr/>
            <p:nvPr/>
          </p:nvSpPr>
          <p:spPr>
            <a:xfrm>
              <a:off x="7205158" y="-8467"/>
              <a:ext cx="1948147" cy="6866467"/>
            </a:xfrm>
            <a:custGeom>
              <a:avLst/>
              <a:gdLst/>
              <a:ahLst/>
              <a:cxnLst/>
              <a:rect l="l" t="t" r="r" b="b"/>
              <a:pathLst>
                <a:path w="1948147" h="6866467" extrusionOk="0">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36"/>
            <p:cNvSpPr/>
            <p:nvPr/>
          </p:nvSpPr>
          <p:spPr>
            <a:xfrm>
              <a:off x="6637896" y="3920066"/>
              <a:ext cx="2509944" cy="2933700"/>
            </a:xfrm>
            <a:custGeom>
              <a:avLst/>
              <a:gdLst/>
              <a:ahLst/>
              <a:cxnLst/>
              <a:rect l="l" t="t" r="r" b="b"/>
              <a:pathLst>
                <a:path w="3259667" h="3810000" extrusionOk="0">
                  <a:moveTo>
                    <a:pt x="0" y="3810000"/>
                  </a:moveTo>
                  <a:lnTo>
                    <a:pt x="3251200" y="0"/>
                  </a:lnTo>
                  <a:cubicBezTo>
                    <a:pt x="3254022" y="1270000"/>
                    <a:pt x="3256845" y="2540000"/>
                    <a:pt x="3259667" y="3810000"/>
                  </a:cubicBezTo>
                  <a:lnTo>
                    <a:pt x="0" y="3810000"/>
                  </a:lnTo>
                  <a:close/>
                </a:path>
              </a:pathLst>
            </a:custGeom>
            <a:solidFill>
              <a:schemeClr val="accent2">
                <a:alpha val="71372"/>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36"/>
            <p:cNvSpPr/>
            <p:nvPr/>
          </p:nvSpPr>
          <p:spPr>
            <a:xfrm>
              <a:off x="7010429" y="-8467"/>
              <a:ext cx="2139950" cy="6866467"/>
            </a:xfrm>
            <a:custGeom>
              <a:avLst/>
              <a:gdLst/>
              <a:ahLst/>
              <a:cxnLst/>
              <a:rect l="l" t="t" r="r" b="b"/>
              <a:pathLst>
                <a:path w="2853267" h="6866467" extrusionOk="0">
                  <a:moveTo>
                    <a:pt x="0" y="0"/>
                  </a:moveTo>
                  <a:lnTo>
                    <a:pt x="2472267" y="6866467"/>
                  </a:lnTo>
                  <a:lnTo>
                    <a:pt x="2853267" y="6858000"/>
                  </a:lnTo>
                  <a:lnTo>
                    <a:pt x="2853267" y="0"/>
                  </a:lnTo>
                  <a:lnTo>
                    <a:pt x="0" y="0"/>
                  </a:lnTo>
                  <a:close/>
                </a:path>
              </a:pathLst>
            </a:custGeom>
            <a:solidFill>
              <a:srgbClr val="3F7818">
                <a:alpha val="69411"/>
              </a:srgbClr>
            </a:solidFill>
            <a:ln>
              <a:noFill/>
            </a:ln>
          </p:spPr>
        </p:sp>
        <p:sp>
          <p:nvSpPr>
            <p:cNvPr id="18" name="Google Shape;18;p36"/>
            <p:cNvSpPr/>
            <p:nvPr/>
          </p:nvSpPr>
          <p:spPr>
            <a:xfrm>
              <a:off x="8295776" y="-8467"/>
              <a:ext cx="859028" cy="6866467"/>
            </a:xfrm>
            <a:custGeom>
              <a:avLst/>
              <a:gdLst/>
              <a:ahLst/>
              <a:cxnLst/>
              <a:rect l="l" t="t" r="r" b="b"/>
              <a:pathLst>
                <a:path w="1286933" h="6866467" extrusionOk="0">
                  <a:moveTo>
                    <a:pt x="1016000" y="0"/>
                  </a:moveTo>
                  <a:lnTo>
                    <a:pt x="0" y="6866467"/>
                  </a:lnTo>
                  <a:lnTo>
                    <a:pt x="1286933" y="6866467"/>
                  </a:lnTo>
                  <a:cubicBezTo>
                    <a:pt x="1284111" y="4577645"/>
                    <a:pt x="1281288" y="2288822"/>
                    <a:pt x="1278466" y="0"/>
                  </a:cubicBezTo>
                  <a:lnTo>
                    <a:pt x="1016000" y="0"/>
                  </a:lnTo>
                  <a:close/>
                </a:path>
              </a:pathLst>
            </a:custGeom>
            <a:solidFill>
              <a:srgbClr val="BFE471">
                <a:alpha val="6941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p36"/>
            <p:cNvSpPr/>
            <p:nvPr/>
          </p:nvSpPr>
          <p:spPr>
            <a:xfrm>
              <a:off x="8077231" y="-8468"/>
              <a:ext cx="1067005" cy="6866467"/>
            </a:xfrm>
            <a:custGeom>
              <a:avLst/>
              <a:gdLst/>
              <a:ahLst/>
              <a:cxnLst/>
              <a:rect l="l" t="t" r="r" b="b"/>
              <a:pathLst>
                <a:path w="1270244" h="6866467" extrusionOk="0">
                  <a:moveTo>
                    <a:pt x="0" y="0"/>
                  </a:moveTo>
                  <a:lnTo>
                    <a:pt x="1117600" y="6866467"/>
                  </a:lnTo>
                  <a:lnTo>
                    <a:pt x="1270000" y="6866467"/>
                  </a:lnTo>
                  <a:cubicBezTo>
                    <a:pt x="1272822" y="4574822"/>
                    <a:pt x="1250245" y="2291645"/>
                    <a:pt x="1253067" y="0"/>
                  </a:cubicBezTo>
                  <a:lnTo>
                    <a:pt x="0" y="0"/>
                  </a:lnTo>
                  <a:close/>
                </a:path>
              </a:pathLst>
            </a:custGeom>
            <a:solidFill>
              <a:schemeClr val="accent1">
                <a:alpha val="64705"/>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36"/>
            <p:cNvSpPr/>
            <p:nvPr/>
          </p:nvSpPr>
          <p:spPr>
            <a:xfrm>
              <a:off x="8060297" y="4893733"/>
              <a:ext cx="1092200" cy="1960880"/>
            </a:xfrm>
            <a:custGeom>
              <a:avLst/>
              <a:gdLst/>
              <a:ahLst/>
              <a:cxnLst/>
              <a:rect l="l" t="t" r="r" b="b"/>
              <a:pathLst>
                <a:path w="1820333" h="3268133" extrusionOk="0">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1" name="Google Shape;21;p36"/>
          <p:cNvSpPr txBox="1">
            <a:spLocks noGrp="1"/>
          </p:cNvSpPr>
          <p:nvPr>
            <p:ph type="title"/>
          </p:nvPr>
        </p:nvSpPr>
        <p:spPr>
          <a:xfrm>
            <a:off x="609599" y="609600"/>
            <a:ext cx="6347700" cy="13209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22" name="Google Shape;22;p36"/>
          <p:cNvSpPr txBox="1">
            <a:spLocks noGrp="1"/>
          </p:cNvSpPr>
          <p:nvPr>
            <p:ph type="body" idx="1"/>
          </p:nvPr>
        </p:nvSpPr>
        <p:spPr>
          <a:xfrm>
            <a:off x="609599" y="2160590"/>
            <a:ext cx="6347700" cy="3880800"/>
          </a:xfrm>
          <a:prstGeom prst="rect">
            <a:avLst/>
          </a:prstGeom>
          <a:noFill/>
          <a:ln>
            <a:noFill/>
          </a:ln>
        </p:spPr>
        <p:txBody>
          <a:bodyPr spcFirstLastPara="1" wrap="square" lIns="91425" tIns="45700" rIns="91425" bIns="45700" anchor="t" anchorCtr="0">
            <a:normAutofit/>
          </a:bodyPr>
          <a:lstStyle>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36"/>
          <p:cNvSpPr txBox="1">
            <a:spLocks noGrp="1"/>
          </p:cNvSpPr>
          <p:nvPr>
            <p:ph type="dt" idx="10"/>
          </p:nvPr>
        </p:nvSpPr>
        <p:spPr>
          <a:xfrm>
            <a:off x="5405258" y="6041363"/>
            <a:ext cx="684000" cy="36510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4" name="Google Shape;24;p36"/>
          <p:cNvSpPr txBox="1">
            <a:spLocks noGrp="1"/>
          </p:cNvSpPr>
          <p:nvPr>
            <p:ph type="ftr" idx="11"/>
          </p:nvPr>
        </p:nvSpPr>
        <p:spPr>
          <a:xfrm>
            <a:off x="609599" y="6041363"/>
            <a:ext cx="46230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5" name="Google Shape;25;p36"/>
          <p:cNvSpPr txBox="1">
            <a:spLocks noGrp="1"/>
          </p:cNvSpPr>
          <p:nvPr>
            <p:ph type="sldNum" idx="12"/>
          </p:nvPr>
        </p:nvSpPr>
        <p:spPr>
          <a:xfrm>
            <a:off x="6444676" y="6041363"/>
            <a:ext cx="5127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oa-bsa.org/about/membership"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inductions@tipisa.org"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mailto:Inductions@tipisa.org" TargetMode="External"/><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
          <p:cNvSpPr txBox="1">
            <a:spLocks noGrp="1"/>
          </p:cNvSpPr>
          <p:nvPr>
            <p:ph type="ctrTitle"/>
          </p:nvPr>
        </p:nvSpPr>
        <p:spPr>
          <a:xfrm>
            <a:off x="1183681" y="1066800"/>
            <a:ext cx="5826719" cy="164630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accent1"/>
              </a:buClr>
              <a:buSzPts val="5400"/>
              <a:buFont typeface="Trebuchet MS"/>
              <a:buNone/>
            </a:pPr>
            <a:r>
              <a:rPr lang="en-US" dirty="0"/>
              <a:t>Unit Elections</a:t>
            </a:r>
            <a:br>
              <a:rPr lang="en-US" dirty="0"/>
            </a:br>
            <a:r>
              <a:rPr lang="en-US" dirty="0"/>
              <a:t>2024</a:t>
            </a:r>
            <a:endParaRPr dirty="0"/>
          </a:p>
        </p:txBody>
      </p:sp>
      <p:sp>
        <p:nvSpPr>
          <p:cNvPr id="149" name="Google Shape;149;p1"/>
          <p:cNvSpPr txBox="1">
            <a:spLocks noGrp="1"/>
          </p:cNvSpPr>
          <p:nvPr>
            <p:ph type="subTitle" idx="1"/>
          </p:nvPr>
        </p:nvSpPr>
        <p:spPr>
          <a:xfrm>
            <a:off x="1031274" y="3423925"/>
            <a:ext cx="6408900" cy="19863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1920"/>
              <a:buNone/>
            </a:pPr>
            <a:r>
              <a:rPr lang="en-US" sz="2400"/>
              <a:t>Colin Gibbons </a:t>
            </a:r>
            <a:endParaRPr/>
          </a:p>
          <a:p>
            <a:pPr marL="0" lvl="0" indent="0" algn="ctr" rtl="0">
              <a:lnSpc>
                <a:spcPct val="100000"/>
              </a:lnSpc>
              <a:spcBef>
                <a:spcPts val="1000"/>
              </a:spcBef>
              <a:spcAft>
                <a:spcPts val="0"/>
              </a:spcAft>
              <a:buSzPts val="1920"/>
              <a:buNone/>
            </a:pPr>
            <a:r>
              <a:rPr lang="en-US" sz="2400"/>
              <a:t>2024-2025 Tipisa Induction Chairman</a:t>
            </a:r>
            <a:endParaRPr/>
          </a:p>
          <a:p>
            <a:pPr marL="0" lvl="0" indent="0" algn="r" rtl="0">
              <a:lnSpc>
                <a:spcPct val="100000"/>
              </a:lnSpc>
              <a:spcBef>
                <a:spcPts val="1000"/>
              </a:spcBef>
              <a:spcAft>
                <a:spcPts val="0"/>
              </a:spcAft>
              <a:buSzPts val="1920"/>
              <a:buNone/>
            </a:pPr>
            <a:endParaRPr sz="2400"/>
          </a:p>
          <a:p>
            <a:pPr marL="0" lvl="0" indent="0" algn="l" rtl="0">
              <a:lnSpc>
                <a:spcPct val="100000"/>
              </a:lnSpc>
              <a:spcBef>
                <a:spcPts val="1000"/>
              </a:spcBef>
              <a:spcAft>
                <a:spcPts val="0"/>
              </a:spcAft>
              <a:buSzPts val="1920"/>
              <a:buNone/>
            </a:pPr>
            <a:r>
              <a:rPr lang="en-US" sz="2400"/>
              <a:t>  Answers to questions: Inductions@tipisa.org</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Unit Election Basics</a:t>
            </a:r>
            <a:endParaRPr/>
          </a:p>
        </p:txBody>
      </p:sp>
      <p:sp>
        <p:nvSpPr>
          <p:cNvPr id="155" name="Google Shape;155;p2"/>
          <p:cNvSpPr txBox="1">
            <a:spLocks noGrp="1"/>
          </p:cNvSpPr>
          <p:nvPr>
            <p:ph type="body" idx="1"/>
          </p:nvPr>
        </p:nvSpPr>
        <p:spPr>
          <a:xfrm>
            <a:off x="609598" y="2160590"/>
            <a:ext cx="7142481"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en-US" sz="2800" dirty="0"/>
              <a:t>Chiefs and Advisers are…</a:t>
            </a:r>
            <a:endParaRPr sz="2800" dirty="0"/>
          </a:p>
          <a:p>
            <a:pPr marL="742950" lvl="1" indent="-285750" algn="l" rtl="0">
              <a:lnSpc>
                <a:spcPct val="100000"/>
              </a:lnSpc>
              <a:spcBef>
                <a:spcPts val="1000"/>
              </a:spcBef>
              <a:spcAft>
                <a:spcPts val="0"/>
              </a:spcAft>
              <a:buSzPts val="1280"/>
              <a:buChar char="►"/>
            </a:pPr>
            <a:r>
              <a:rPr lang="en-US" sz="2400" dirty="0"/>
              <a:t>Leaders and expected to be knowledgeable. </a:t>
            </a:r>
            <a:endParaRPr sz="2400" dirty="0"/>
          </a:p>
          <a:p>
            <a:pPr marL="1143000" lvl="2" indent="-228600" algn="l" rtl="0">
              <a:lnSpc>
                <a:spcPct val="100000"/>
              </a:lnSpc>
              <a:spcBef>
                <a:spcPts val="1000"/>
              </a:spcBef>
              <a:spcAft>
                <a:spcPts val="0"/>
              </a:spcAft>
              <a:buSzPts val="1120"/>
              <a:buChar char="►"/>
            </a:pPr>
            <a:r>
              <a:rPr lang="en-US" sz="2000" dirty="0"/>
              <a:t>(Why you’re here at LLDC!)</a:t>
            </a:r>
            <a:endParaRPr sz="2000" dirty="0"/>
          </a:p>
          <a:p>
            <a:pPr marL="742950" lvl="1" indent="-285750" algn="l" rtl="0">
              <a:lnSpc>
                <a:spcPct val="100000"/>
              </a:lnSpc>
              <a:spcBef>
                <a:spcPts val="1000"/>
              </a:spcBef>
              <a:spcAft>
                <a:spcPts val="0"/>
              </a:spcAft>
              <a:buSzPts val="1280"/>
              <a:buChar char="►"/>
            </a:pPr>
            <a:r>
              <a:rPr lang="en-US" sz="2400" dirty="0"/>
              <a:t>Responsible to ensure that </a:t>
            </a:r>
            <a:r>
              <a:rPr lang="en-US" sz="2400" u="sng" dirty="0"/>
              <a:t>all</a:t>
            </a:r>
            <a:r>
              <a:rPr lang="en-US" sz="2400" dirty="0"/>
              <a:t> election teams are properly trained and prepared. </a:t>
            </a:r>
            <a:endParaRPr sz="2400" dirty="0"/>
          </a:p>
          <a:p>
            <a:pPr marL="1143000" lvl="2" indent="-228600" algn="l" rtl="0">
              <a:lnSpc>
                <a:spcPct val="100000"/>
              </a:lnSpc>
              <a:spcBef>
                <a:spcPts val="1000"/>
              </a:spcBef>
              <a:spcAft>
                <a:spcPts val="0"/>
              </a:spcAft>
              <a:buSzPts val="1120"/>
              <a:buChar char="►"/>
            </a:pPr>
            <a:r>
              <a:rPr lang="en-US" sz="2000" dirty="0"/>
              <a:t>(Why you’re here in this class!)</a:t>
            </a:r>
            <a:endParaRPr sz="2000" dirty="0"/>
          </a:p>
          <a:p>
            <a:pPr marL="342900" lvl="0" indent="-342900" algn="l" rtl="0">
              <a:lnSpc>
                <a:spcPct val="100000"/>
              </a:lnSpc>
              <a:spcBef>
                <a:spcPts val="1000"/>
              </a:spcBef>
              <a:spcAft>
                <a:spcPts val="0"/>
              </a:spcAft>
              <a:buSzPts val="1440"/>
              <a:buChar char="►"/>
            </a:pPr>
            <a:r>
              <a:rPr lang="en-US" sz="2800" dirty="0"/>
              <a:t>Things change…plan ahead.</a:t>
            </a:r>
            <a:endParaRPr sz="28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3"/>
          <p:cNvSpPr txBox="1">
            <a:spLocks noGrp="1"/>
          </p:cNvSpPr>
          <p:nvPr>
            <p:ph type="title"/>
          </p:nvPr>
        </p:nvSpPr>
        <p:spPr>
          <a:xfrm>
            <a:off x="609599" y="609600"/>
            <a:ext cx="6705601" cy="13208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accent1"/>
              </a:buClr>
              <a:buSzPts val="3600"/>
              <a:buFont typeface="Trebuchet MS"/>
              <a:buNone/>
            </a:pPr>
            <a:r>
              <a:rPr lang="en-US"/>
              <a:t>Unit Elections</a:t>
            </a:r>
            <a:br>
              <a:rPr lang="en-US"/>
            </a:br>
            <a:r>
              <a:rPr lang="en-US"/>
              <a:t>Lodge Resources</a:t>
            </a:r>
            <a:endParaRPr/>
          </a:p>
        </p:txBody>
      </p:sp>
      <p:sp>
        <p:nvSpPr>
          <p:cNvPr id="161" name="Google Shape;161;p3"/>
          <p:cNvSpPr txBox="1">
            <a:spLocks noGrp="1"/>
          </p:cNvSpPr>
          <p:nvPr>
            <p:ph type="body" idx="1"/>
          </p:nvPr>
        </p:nvSpPr>
        <p:spPr>
          <a:xfrm>
            <a:off x="609598" y="1676400"/>
            <a:ext cx="7391402" cy="4724400"/>
          </a:xfrm>
          <a:prstGeom prst="rect">
            <a:avLst/>
          </a:prstGeom>
          <a:noFill/>
          <a:ln>
            <a:noFill/>
          </a:ln>
        </p:spPr>
        <p:txBody>
          <a:bodyPr spcFirstLastPara="1" wrap="square" lIns="91425" tIns="45700" rIns="91425" bIns="45700" anchor="t" anchorCtr="0">
            <a:normAutofit/>
          </a:bodyPr>
          <a:lstStyle/>
          <a:p>
            <a:pPr marL="342900" lvl="0" indent="-251459" algn="l" rtl="0">
              <a:lnSpc>
                <a:spcPct val="100000"/>
              </a:lnSpc>
              <a:spcBef>
                <a:spcPts val="0"/>
              </a:spcBef>
              <a:spcAft>
                <a:spcPts val="0"/>
              </a:spcAft>
              <a:buSzPts val="1440"/>
              <a:buNone/>
            </a:pPr>
            <a:endParaRPr sz="2400"/>
          </a:p>
          <a:p>
            <a:pPr marL="342900" lvl="0" indent="-342900" algn="l" rtl="0">
              <a:lnSpc>
                <a:spcPct val="100000"/>
              </a:lnSpc>
              <a:spcBef>
                <a:spcPts val="1000"/>
              </a:spcBef>
              <a:spcAft>
                <a:spcPts val="0"/>
              </a:spcAft>
              <a:buSzPts val="1440"/>
              <a:buChar char="►"/>
            </a:pPr>
            <a:r>
              <a:rPr lang="en-US" sz="2400"/>
              <a:t>LLD Training</a:t>
            </a:r>
            <a:endParaRPr sz="2400"/>
          </a:p>
          <a:p>
            <a:pPr marL="342900" lvl="0" indent="-342900" algn="l" rtl="0">
              <a:lnSpc>
                <a:spcPct val="100000"/>
              </a:lnSpc>
              <a:spcBef>
                <a:spcPts val="1000"/>
              </a:spcBef>
              <a:spcAft>
                <a:spcPts val="0"/>
              </a:spcAft>
              <a:buSzPts val="1440"/>
              <a:buChar char="►"/>
            </a:pPr>
            <a:r>
              <a:rPr lang="en-US" sz="2400"/>
              <a:t>Tipisa LEC Notebook</a:t>
            </a:r>
            <a:endParaRPr sz="2400"/>
          </a:p>
          <a:p>
            <a:pPr marL="342900" lvl="0" indent="-342900" algn="l" rtl="0">
              <a:lnSpc>
                <a:spcPct val="100000"/>
              </a:lnSpc>
              <a:spcBef>
                <a:spcPts val="1000"/>
              </a:spcBef>
              <a:spcAft>
                <a:spcPts val="0"/>
              </a:spcAft>
              <a:buSzPts val="1440"/>
              <a:buChar char="►"/>
            </a:pPr>
            <a:r>
              <a:rPr lang="en-US" sz="2400"/>
              <a:t>TIPISA.ORG/resources/inductions</a:t>
            </a:r>
            <a:endParaRPr sz="2400"/>
          </a:p>
          <a:p>
            <a:pPr marL="742950" lvl="1" indent="-285750" algn="l" rtl="0">
              <a:lnSpc>
                <a:spcPct val="100000"/>
              </a:lnSpc>
              <a:spcBef>
                <a:spcPts val="1000"/>
              </a:spcBef>
              <a:spcAft>
                <a:spcPts val="0"/>
              </a:spcAft>
              <a:buSzPts val="1280"/>
              <a:buChar char="►"/>
            </a:pPr>
            <a:r>
              <a:rPr lang="en-US" sz="2000"/>
              <a:t>Unit Election</a:t>
            </a:r>
            <a:endParaRPr sz="2000"/>
          </a:p>
          <a:p>
            <a:pPr marL="742950" lvl="1" indent="-285750" algn="l" rtl="0">
              <a:lnSpc>
                <a:spcPct val="100000"/>
              </a:lnSpc>
              <a:spcBef>
                <a:spcPts val="1000"/>
              </a:spcBef>
              <a:spcAft>
                <a:spcPts val="0"/>
              </a:spcAft>
              <a:buSzPts val="1280"/>
              <a:buChar char="►"/>
            </a:pPr>
            <a:r>
              <a:rPr lang="en-US" sz="2000"/>
              <a:t>Ordeal</a:t>
            </a:r>
            <a:endParaRPr sz="2000"/>
          </a:p>
          <a:p>
            <a:pPr marL="742950" lvl="1" indent="-285750" algn="l" rtl="0">
              <a:lnSpc>
                <a:spcPct val="100000"/>
              </a:lnSpc>
              <a:spcBef>
                <a:spcPts val="1000"/>
              </a:spcBef>
              <a:spcAft>
                <a:spcPts val="0"/>
              </a:spcAft>
              <a:buSzPts val="1280"/>
              <a:buChar char="►"/>
            </a:pPr>
            <a:r>
              <a:rPr lang="en-US" sz="2000"/>
              <a:t>Journey to Brotherhood</a:t>
            </a:r>
            <a:endParaRPr sz="2000"/>
          </a:p>
          <a:p>
            <a:pPr marL="342900" lvl="0" indent="-342900" algn="l" rtl="0">
              <a:lnSpc>
                <a:spcPct val="100000"/>
              </a:lnSpc>
              <a:spcBef>
                <a:spcPts val="1000"/>
              </a:spcBef>
              <a:spcAft>
                <a:spcPts val="0"/>
              </a:spcAft>
              <a:buSzPts val="1440"/>
              <a:buChar char="►"/>
            </a:pPr>
            <a:r>
              <a:rPr lang="en-US" sz="2400"/>
              <a:t>Lodge Leaders!</a:t>
            </a:r>
            <a:endParaRPr sz="2400"/>
          </a:p>
          <a:p>
            <a:pPr marL="742950" lvl="1" indent="-285750" algn="l" rtl="0">
              <a:lnSpc>
                <a:spcPct val="100000"/>
              </a:lnSpc>
              <a:spcBef>
                <a:spcPts val="1000"/>
              </a:spcBef>
              <a:spcAft>
                <a:spcPts val="0"/>
              </a:spcAft>
              <a:buSzPts val="1280"/>
              <a:buChar char="►"/>
            </a:pPr>
            <a:r>
              <a:rPr lang="en-US" sz="2000"/>
              <a:t>Officers &amp; Advisers – All</a:t>
            </a:r>
            <a:endParaRPr sz="2000"/>
          </a:p>
          <a:p>
            <a:pPr marL="742950" lvl="1" indent="-285750" algn="l" rtl="0">
              <a:lnSpc>
                <a:spcPct val="100000"/>
              </a:lnSpc>
              <a:spcBef>
                <a:spcPts val="1000"/>
              </a:spcBef>
              <a:spcAft>
                <a:spcPts val="0"/>
              </a:spcAft>
              <a:buSzPts val="1280"/>
              <a:buChar char="►"/>
            </a:pPr>
            <a:r>
              <a:rPr lang="en-US" sz="2000"/>
              <a:t>inductions@tipisa.org</a:t>
            </a:r>
            <a:endParaRPr sz="2000"/>
          </a:p>
          <a:p>
            <a:pPr marL="457200" lvl="1" indent="0" algn="l" rtl="0">
              <a:lnSpc>
                <a:spcPct val="100000"/>
              </a:lnSpc>
              <a:spcBef>
                <a:spcPts val="1000"/>
              </a:spcBef>
              <a:spcAft>
                <a:spcPts val="0"/>
              </a:spcAft>
              <a:buSzPts val="1280"/>
              <a:buNone/>
            </a:pPr>
            <a:endParaRPr sz="20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4"/>
          <p:cNvSpPr txBox="1">
            <a:spLocks noGrp="1"/>
          </p:cNvSpPr>
          <p:nvPr>
            <p:ph type="title"/>
          </p:nvPr>
        </p:nvSpPr>
        <p:spPr>
          <a:xfrm>
            <a:off x="609599" y="609600"/>
            <a:ext cx="6705601" cy="13208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accent1"/>
              </a:buClr>
              <a:buSzPts val="3600"/>
              <a:buFont typeface="Trebuchet MS"/>
              <a:buNone/>
            </a:pPr>
            <a:r>
              <a:rPr lang="en-US"/>
              <a:t>Unit Elections</a:t>
            </a:r>
            <a:br>
              <a:rPr lang="en-US"/>
            </a:br>
            <a:r>
              <a:rPr lang="en-US"/>
              <a:t>tipisa.org/resources/inductions</a:t>
            </a:r>
            <a:endParaRPr/>
          </a:p>
        </p:txBody>
      </p:sp>
      <p:pic>
        <p:nvPicPr>
          <p:cNvPr id="167" name="Google Shape;167;p4"/>
          <p:cNvPicPr preferRelativeResize="0">
            <a:picLocks noGrp="1"/>
          </p:cNvPicPr>
          <p:nvPr>
            <p:ph type="body" idx="1"/>
          </p:nvPr>
        </p:nvPicPr>
        <p:blipFill rotWithShape="1">
          <a:blip r:embed="rId3">
            <a:alphaModFix/>
          </a:blip>
          <a:srcRect/>
          <a:stretch/>
        </p:blipFill>
        <p:spPr>
          <a:xfrm>
            <a:off x="152400" y="1930399"/>
            <a:ext cx="8610600" cy="388294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5"/>
          <p:cNvSpPr txBox="1">
            <a:spLocks noGrp="1"/>
          </p:cNvSpPr>
          <p:nvPr>
            <p:ph type="title"/>
          </p:nvPr>
        </p:nvSpPr>
        <p:spPr>
          <a:xfrm>
            <a:off x="609599" y="609600"/>
            <a:ext cx="7086601" cy="13208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accent1"/>
              </a:buClr>
              <a:buSzPts val="3600"/>
              <a:buFont typeface="Trebuchet MS"/>
              <a:buNone/>
            </a:pPr>
            <a:r>
              <a:rPr lang="en-US"/>
              <a:t>Unit Elections </a:t>
            </a:r>
            <a:br>
              <a:rPr lang="en-US"/>
            </a:br>
            <a:r>
              <a:rPr lang="en-US"/>
              <a:t>National Resources</a:t>
            </a:r>
            <a:endParaRPr/>
          </a:p>
        </p:txBody>
      </p:sp>
      <p:sp>
        <p:nvSpPr>
          <p:cNvPr id="173" name="Google Shape;173;p5"/>
          <p:cNvSpPr txBox="1">
            <a:spLocks noGrp="1"/>
          </p:cNvSpPr>
          <p:nvPr>
            <p:ph type="body" idx="1"/>
          </p:nvPr>
        </p:nvSpPr>
        <p:spPr>
          <a:xfrm>
            <a:off x="132080" y="1859280"/>
            <a:ext cx="7868920" cy="492252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en-US" sz="2400" dirty="0"/>
              <a:t>OA-BSA.ORG/resources/inductions</a:t>
            </a:r>
            <a:endParaRPr sz="2400" dirty="0"/>
          </a:p>
          <a:p>
            <a:pPr marL="742950" lvl="1" indent="-285750" algn="l" rtl="0">
              <a:lnSpc>
                <a:spcPct val="100000"/>
              </a:lnSpc>
              <a:spcBef>
                <a:spcPts val="1000"/>
              </a:spcBef>
              <a:spcAft>
                <a:spcPts val="0"/>
              </a:spcAft>
              <a:buSzPts val="1280"/>
              <a:buChar char="►"/>
            </a:pPr>
            <a:r>
              <a:rPr lang="en-US" sz="2000" dirty="0"/>
              <a:t>Publications</a:t>
            </a:r>
            <a:endParaRPr sz="2000" dirty="0"/>
          </a:p>
          <a:p>
            <a:pPr marL="742950" lvl="1" indent="-285750" algn="l" rtl="0">
              <a:lnSpc>
                <a:spcPct val="100000"/>
              </a:lnSpc>
              <a:spcBef>
                <a:spcPts val="1000"/>
              </a:spcBef>
              <a:spcAft>
                <a:spcPts val="0"/>
              </a:spcAft>
              <a:buSzPts val="1280"/>
              <a:buChar char="►"/>
            </a:pPr>
            <a:r>
              <a:rPr lang="en-US" sz="2000" dirty="0"/>
              <a:t>Ceremony Resources</a:t>
            </a:r>
            <a:endParaRPr sz="2000" dirty="0"/>
          </a:p>
          <a:p>
            <a:pPr marL="742950" lvl="1" indent="-285750" algn="l" rtl="0">
              <a:lnSpc>
                <a:spcPct val="100000"/>
              </a:lnSpc>
              <a:spcBef>
                <a:spcPts val="1000"/>
              </a:spcBef>
              <a:spcAft>
                <a:spcPts val="0"/>
              </a:spcAft>
              <a:buSzPts val="1280"/>
              <a:buChar char="►"/>
            </a:pPr>
            <a:r>
              <a:rPr lang="en-US" sz="2000" dirty="0"/>
              <a:t>Polestar</a:t>
            </a:r>
            <a:endParaRPr sz="2000" dirty="0"/>
          </a:p>
          <a:p>
            <a:pPr marL="742950" lvl="1" indent="-285750" algn="l" rtl="0">
              <a:lnSpc>
                <a:spcPct val="100000"/>
              </a:lnSpc>
              <a:spcBef>
                <a:spcPts val="1000"/>
              </a:spcBef>
              <a:spcAft>
                <a:spcPts val="0"/>
              </a:spcAft>
              <a:buSzPts val="1280"/>
              <a:buChar char="►"/>
            </a:pPr>
            <a:r>
              <a:rPr lang="en-US" sz="2000" dirty="0"/>
              <a:t>Video and Participant Workbook: Chapter 3 – Unit Elections</a:t>
            </a:r>
            <a:endParaRPr sz="2000" dirty="0"/>
          </a:p>
          <a:p>
            <a:pPr marL="342900" lvl="0" indent="-342900" algn="l" rtl="0">
              <a:lnSpc>
                <a:spcPct val="100000"/>
              </a:lnSpc>
              <a:spcBef>
                <a:spcPts val="1000"/>
              </a:spcBef>
              <a:spcAft>
                <a:spcPts val="0"/>
              </a:spcAft>
              <a:buSzPts val="1440"/>
              <a:buChar char="►"/>
            </a:pPr>
            <a:r>
              <a:rPr lang="en-US" sz="2400" dirty="0"/>
              <a:t>OA-BSA.ORG/resources/publications</a:t>
            </a:r>
            <a:endParaRPr sz="2400" dirty="0"/>
          </a:p>
          <a:p>
            <a:pPr marL="742950" lvl="1" indent="-285750" algn="l" rtl="0">
              <a:lnSpc>
                <a:spcPct val="100000"/>
              </a:lnSpc>
              <a:spcBef>
                <a:spcPts val="1000"/>
              </a:spcBef>
              <a:spcAft>
                <a:spcPts val="0"/>
              </a:spcAft>
              <a:buSzPts val="1280"/>
              <a:buChar char="►"/>
            </a:pPr>
            <a:r>
              <a:rPr lang="en-US" sz="2000" dirty="0"/>
              <a:t>Unit Elections Handbook (UEH-202312.pdf)</a:t>
            </a:r>
          </a:p>
          <a:p>
            <a:pPr marL="742950" lvl="1" indent="-285750" algn="l" rtl="0">
              <a:lnSpc>
                <a:spcPct val="100000"/>
              </a:lnSpc>
              <a:spcBef>
                <a:spcPts val="1000"/>
              </a:spcBef>
              <a:spcAft>
                <a:spcPts val="0"/>
              </a:spcAft>
              <a:buSzPts val="1280"/>
              <a:buChar char="►"/>
            </a:pPr>
            <a:r>
              <a:rPr lang="en-US" sz="2000" dirty="0"/>
              <a:t>Induction Handbook – Ordeal Safeguard (IH-O-202312.pdf)</a:t>
            </a:r>
          </a:p>
          <a:p>
            <a:pPr marL="1143000" lvl="2" indent="-228600" algn="l" rtl="0">
              <a:lnSpc>
                <a:spcPct val="100000"/>
              </a:lnSpc>
              <a:spcBef>
                <a:spcPts val="1000"/>
              </a:spcBef>
              <a:spcAft>
                <a:spcPts val="0"/>
              </a:spcAft>
              <a:buSzPts val="1120"/>
              <a:buChar char="►"/>
            </a:pPr>
            <a:r>
              <a:rPr lang="en-US" sz="1800" dirty="0"/>
              <a:t>Detailed training and guidance</a:t>
            </a:r>
            <a:endParaRPr sz="1800" dirty="0"/>
          </a:p>
          <a:p>
            <a:pPr marL="742950" lvl="1" indent="-285750" algn="l" rtl="0">
              <a:lnSpc>
                <a:spcPct val="100000"/>
              </a:lnSpc>
              <a:spcBef>
                <a:spcPts val="1000"/>
              </a:spcBef>
              <a:spcAft>
                <a:spcPts val="0"/>
              </a:spcAft>
              <a:buSzPts val="1280"/>
              <a:buChar char="►"/>
            </a:pPr>
            <a:r>
              <a:rPr lang="en-US" sz="2000" dirty="0"/>
              <a:t>Handbook for Officers and Advisers (HOA-202404.pdf)</a:t>
            </a:r>
            <a:endParaRPr sz="2000" dirty="0"/>
          </a:p>
          <a:p>
            <a:pPr marL="1143000" lvl="2" indent="-228600" algn="l" rtl="0">
              <a:lnSpc>
                <a:spcPct val="100000"/>
              </a:lnSpc>
              <a:spcBef>
                <a:spcPts val="1000"/>
              </a:spcBef>
              <a:spcAft>
                <a:spcPts val="0"/>
              </a:spcAft>
              <a:buSzPts val="1120"/>
              <a:buChar char="►"/>
            </a:pPr>
            <a:r>
              <a:rPr lang="en-US" sz="1800" dirty="0"/>
              <a:t>Official Policy (Adult ratios – Pg 22)</a:t>
            </a:r>
            <a:endParaRPr sz="1800" dirty="0"/>
          </a:p>
          <a:p>
            <a:pPr marL="457200" lvl="1" indent="0" algn="l" rtl="0">
              <a:lnSpc>
                <a:spcPct val="100000"/>
              </a:lnSpc>
              <a:spcBef>
                <a:spcPts val="1000"/>
              </a:spcBef>
              <a:spcAft>
                <a:spcPts val="0"/>
              </a:spcAft>
              <a:buSzPts val="1280"/>
              <a:buNone/>
            </a:pP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6"/>
          <p:cNvSpPr txBox="1">
            <a:spLocks noGrp="1"/>
          </p:cNvSpPr>
          <p:nvPr>
            <p:ph type="title"/>
          </p:nvPr>
        </p:nvSpPr>
        <p:spPr>
          <a:xfrm>
            <a:off x="164130" y="381000"/>
            <a:ext cx="7227269" cy="13208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accent1"/>
              </a:buClr>
              <a:buSzPts val="3600"/>
              <a:buFont typeface="Trebuchet MS"/>
              <a:buNone/>
            </a:pPr>
            <a:r>
              <a:rPr lang="en-US"/>
              <a:t>Unit Elections</a:t>
            </a:r>
            <a:br>
              <a:rPr lang="en-US"/>
            </a:br>
            <a:r>
              <a:rPr lang="en-US"/>
              <a:t>oa-bsa.org/resources/inductions</a:t>
            </a:r>
            <a:endParaRPr/>
          </a:p>
        </p:txBody>
      </p:sp>
      <p:pic>
        <p:nvPicPr>
          <p:cNvPr id="179" name="Google Shape;179;p6"/>
          <p:cNvPicPr preferRelativeResize="0">
            <a:picLocks noGrp="1"/>
          </p:cNvPicPr>
          <p:nvPr>
            <p:ph type="body" idx="1"/>
          </p:nvPr>
        </p:nvPicPr>
        <p:blipFill rotWithShape="1">
          <a:blip r:embed="rId3">
            <a:alphaModFix/>
          </a:blip>
          <a:srcRect/>
          <a:stretch/>
        </p:blipFill>
        <p:spPr>
          <a:xfrm>
            <a:off x="102174" y="1524000"/>
            <a:ext cx="8877696" cy="3886200"/>
          </a:xfrm>
          <a:prstGeom prst="rect">
            <a:avLst/>
          </a:prstGeom>
          <a:noFill/>
          <a:ln>
            <a:noFill/>
          </a:ln>
        </p:spPr>
      </p:pic>
      <p:cxnSp>
        <p:nvCxnSpPr>
          <p:cNvPr id="180" name="Google Shape;180;p6"/>
          <p:cNvCxnSpPr/>
          <p:nvPr/>
        </p:nvCxnSpPr>
        <p:spPr>
          <a:xfrm rot="10800000">
            <a:off x="1676400" y="5562600"/>
            <a:ext cx="2362200" cy="914400"/>
          </a:xfrm>
          <a:prstGeom prst="straightConnector1">
            <a:avLst/>
          </a:prstGeom>
          <a:noFill/>
          <a:ln w="38100" cap="flat" cmpd="sng">
            <a:solidFill>
              <a:schemeClr val="accent2"/>
            </a:solidFill>
            <a:prstDash val="solid"/>
            <a:round/>
            <a:headEnd type="none" w="sm" len="sm"/>
            <a:tailEnd type="triangle" w="med" len="med"/>
          </a:ln>
        </p:spPr>
      </p:cxnSp>
      <p:cxnSp>
        <p:nvCxnSpPr>
          <p:cNvPr id="181" name="Google Shape;181;p6"/>
          <p:cNvCxnSpPr/>
          <p:nvPr/>
        </p:nvCxnSpPr>
        <p:spPr>
          <a:xfrm rot="10800000">
            <a:off x="2438400" y="5542280"/>
            <a:ext cx="1600200" cy="934720"/>
          </a:xfrm>
          <a:prstGeom prst="straightConnector1">
            <a:avLst/>
          </a:prstGeom>
          <a:noFill/>
          <a:ln w="38100" cap="flat" cmpd="sng">
            <a:solidFill>
              <a:schemeClr val="accent2"/>
            </a:solidFill>
            <a:prstDash val="solid"/>
            <a:round/>
            <a:headEnd type="none" w="sm" len="sm"/>
            <a:tailEnd type="triangle" w="med" len="med"/>
          </a:ln>
        </p:spPr>
      </p:cxnSp>
      <p:cxnSp>
        <p:nvCxnSpPr>
          <p:cNvPr id="182" name="Google Shape;182;p6"/>
          <p:cNvCxnSpPr/>
          <p:nvPr/>
        </p:nvCxnSpPr>
        <p:spPr>
          <a:xfrm rot="10800000">
            <a:off x="3505200" y="5542280"/>
            <a:ext cx="533400" cy="934720"/>
          </a:xfrm>
          <a:prstGeom prst="straightConnector1">
            <a:avLst/>
          </a:prstGeom>
          <a:noFill/>
          <a:ln w="38100" cap="flat" cmpd="sng">
            <a:solidFill>
              <a:schemeClr val="accent2"/>
            </a:solidFill>
            <a:prstDash val="solid"/>
            <a:round/>
            <a:headEnd type="none" w="sm" len="sm"/>
            <a:tailEnd type="triangle" w="med" len="med"/>
          </a:ln>
        </p:spPr>
      </p:cxnSp>
      <p:cxnSp>
        <p:nvCxnSpPr>
          <p:cNvPr id="183" name="Google Shape;183;p6"/>
          <p:cNvCxnSpPr/>
          <p:nvPr/>
        </p:nvCxnSpPr>
        <p:spPr>
          <a:xfrm rot="10800000" flipH="1">
            <a:off x="4038600" y="5542280"/>
            <a:ext cx="685800" cy="934720"/>
          </a:xfrm>
          <a:prstGeom prst="straightConnector1">
            <a:avLst/>
          </a:prstGeom>
          <a:noFill/>
          <a:ln w="38100" cap="flat" cmpd="sng">
            <a:solidFill>
              <a:schemeClr val="accent2"/>
            </a:solidFill>
            <a:prstDash val="solid"/>
            <a:round/>
            <a:headEnd type="none" w="sm" len="sm"/>
            <a:tailEnd type="triangle" w="med" len="med"/>
          </a:ln>
        </p:spPr>
      </p:cxnSp>
      <p:cxnSp>
        <p:nvCxnSpPr>
          <p:cNvPr id="184" name="Google Shape;184;p6"/>
          <p:cNvCxnSpPr/>
          <p:nvPr/>
        </p:nvCxnSpPr>
        <p:spPr>
          <a:xfrm rot="10800000" flipH="1">
            <a:off x="4038600" y="5486400"/>
            <a:ext cx="2057400" cy="990600"/>
          </a:xfrm>
          <a:prstGeom prst="straightConnector1">
            <a:avLst/>
          </a:prstGeom>
          <a:noFill/>
          <a:ln w="38100" cap="flat" cmpd="sng">
            <a:solidFill>
              <a:schemeClr val="accent2"/>
            </a:solidFill>
            <a:prstDash val="solid"/>
            <a:round/>
            <a:headEnd type="none" w="sm" len="sm"/>
            <a:tailEnd type="triangle" w="med" len="med"/>
          </a:ln>
        </p:spPr>
      </p:cxnSp>
      <p:cxnSp>
        <p:nvCxnSpPr>
          <p:cNvPr id="185" name="Google Shape;185;p6"/>
          <p:cNvCxnSpPr/>
          <p:nvPr/>
        </p:nvCxnSpPr>
        <p:spPr>
          <a:xfrm rot="10800000" flipH="1">
            <a:off x="4038600" y="5430520"/>
            <a:ext cx="3733800" cy="1046480"/>
          </a:xfrm>
          <a:prstGeom prst="straightConnector1">
            <a:avLst/>
          </a:prstGeom>
          <a:noFill/>
          <a:ln w="38100" cap="flat" cmpd="sng">
            <a:solidFill>
              <a:schemeClr val="accent2"/>
            </a:solidFill>
            <a:prstDash val="solid"/>
            <a:round/>
            <a:headEnd type="none" w="sm" len="sm"/>
            <a:tailEnd type="triangle" w="med" len="med"/>
          </a:ln>
        </p:spPr>
      </p:cxnSp>
      <p:sp>
        <p:nvSpPr>
          <p:cNvPr id="186" name="Google Shape;186;p6"/>
          <p:cNvSpPr/>
          <p:nvPr/>
        </p:nvSpPr>
        <p:spPr>
          <a:xfrm>
            <a:off x="7696200" y="5105400"/>
            <a:ext cx="838200" cy="304800"/>
          </a:xfrm>
          <a:prstGeom prst="ellipse">
            <a:avLst/>
          </a:prstGeom>
          <a:noFill/>
          <a:ln w="38100" cap="flat" cmpd="sng">
            <a:solidFill>
              <a:srgbClr val="698D1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sp>
        <p:nvSpPr>
          <p:cNvPr id="187" name="Google Shape;187;p6"/>
          <p:cNvSpPr/>
          <p:nvPr/>
        </p:nvSpPr>
        <p:spPr>
          <a:xfrm>
            <a:off x="4419600" y="5105400"/>
            <a:ext cx="1066800" cy="381000"/>
          </a:xfrm>
          <a:prstGeom prst="ellipse">
            <a:avLst/>
          </a:prstGeom>
          <a:noFill/>
          <a:ln w="38100" cap="flat" cmpd="sng">
            <a:solidFill>
              <a:srgbClr val="698D1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7"/>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accent1"/>
              </a:buClr>
              <a:buSzPts val="3600"/>
              <a:buFont typeface="Trebuchet MS"/>
              <a:buNone/>
            </a:pPr>
            <a:r>
              <a:rPr lang="en-US"/>
              <a:t>Unit Elections</a:t>
            </a:r>
            <a:br>
              <a:rPr lang="en-US"/>
            </a:br>
            <a:r>
              <a:rPr lang="en-US"/>
              <a:t>National Resources</a:t>
            </a:r>
            <a:endParaRPr/>
          </a:p>
        </p:txBody>
      </p:sp>
      <p:pic>
        <p:nvPicPr>
          <p:cNvPr id="193" name="Google Shape;193;p7"/>
          <p:cNvPicPr preferRelativeResize="0">
            <a:picLocks noGrp="1"/>
          </p:cNvPicPr>
          <p:nvPr>
            <p:ph type="body" idx="1"/>
          </p:nvPr>
        </p:nvPicPr>
        <p:blipFill rotWithShape="1">
          <a:blip r:embed="rId3">
            <a:alphaModFix/>
          </a:blip>
          <a:srcRect/>
          <a:stretch/>
        </p:blipFill>
        <p:spPr>
          <a:xfrm>
            <a:off x="209307" y="2801564"/>
            <a:ext cx="7391400" cy="789709"/>
          </a:xfrm>
          <a:prstGeom prst="rect">
            <a:avLst/>
          </a:prstGeom>
          <a:noFill/>
          <a:ln>
            <a:noFill/>
          </a:ln>
        </p:spPr>
      </p:pic>
      <p:pic>
        <p:nvPicPr>
          <p:cNvPr id="194" name="Google Shape;194;p7"/>
          <p:cNvPicPr preferRelativeResize="0"/>
          <p:nvPr/>
        </p:nvPicPr>
        <p:blipFill rotWithShape="1">
          <a:blip r:embed="rId4">
            <a:alphaModFix/>
          </a:blip>
          <a:srcRect l="834" t="21508" r="8331" b="44861"/>
          <a:stretch/>
        </p:blipFill>
        <p:spPr>
          <a:xfrm>
            <a:off x="0" y="1825639"/>
            <a:ext cx="7696200" cy="850843"/>
          </a:xfrm>
          <a:prstGeom prst="rect">
            <a:avLst/>
          </a:prstGeom>
          <a:noFill/>
          <a:ln>
            <a:noFill/>
          </a:ln>
        </p:spPr>
      </p:pic>
      <p:pic>
        <p:nvPicPr>
          <p:cNvPr id="195" name="Google Shape;195;p7"/>
          <p:cNvPicPr preferRelativeResize="0"/>
          <p:nvPr/>
        </p:nvPicPr>
        <p:blipFill rotWithShape="1">
          <a:blip r:embed="rId5">
            <a:alphaModFix/>
          </a:blip>
          <a:srcRect/>
          <a:stretch/>
        </p:blipFill>
        <p:spPr>
          <a:xfrm>
            <a:off x="2438400" y="3757672"/>
            <a:ext cx="2933215" cy="3041566"/>
          </a:xfrm>
          <a:prstGeom prst="rect">
            <a:avLst/>
          </a:prstGeom>
          <a:noFill/>
          <a:ln>
            <a:noFill/>
          </a:ln>
        </p:spPr>
      </p:pic>
      <p:cxnSp>
        <p:nvCxnSpPr>
          <p:cNvPr id="196" name="Google Shape;196;p7"/>
          <p:cNvCxnSpPr/>
          <p:nvPr/>
        </p:nvCxnSpPr>
        <p:spPr>
          <a:xfrm flipH="1">
            <a:off x="3810000" y="2514600"/>
            <a:ext cx="1524000" cy="1752600"/>
          </a:xfrm>
          <a:prstGeom prst="straightConnector1">
            <a:avLst/>
          </a:prstGeom>
          <a:noFill/>
          <a:ln w="38100" cap="flat" cmpd="sng">
            <a:solidFill>
              <a:schemeClr val="accent1"/>
            </a:solidFill>
            <a:prstDash val="solid"/>
            <a:round/>
            <a:headEnd type="none" w="sm" len="sm"/>
            <a:tailEnd type="triangle" w="med" len="med"/>
          </a:ln>
        </p:spPr>
      </p:cxnSp>
      <p:cxnSp>
        <p:nvCxnSpPr>
          <p:cNvPr id="197" name="Google Shape;197;p7"/>
          <p:cNvCxnSpPr/>
          <p:nvPr/>
        </p:nvCxnSpPr>
        <p:spPr>
          <a:xfrm flipH="1">
            <a:off x="4572000" y="3429000"/>
            <a:ext cx="2057400" cy="1033437"/>
          </a:xfrm>
          <a:prstGeom prst="straightConnector1">
            <a:avLst/>
          </a:prstGeom>
          <a:noFill/>
          <a:ln w="38100" cap="flat" cmpd="sng">
            <a:solidFill>
              <a:schemeClr val="accent1"/>
            </a:solidFill>
            <a:prstDash val="solid"/>
            <a:round/>
            <a:headEnd type="none" w="sm" len="sm"/>
            <a:tailEnd type="triangle" w="med" len="med"/>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8"/>
          <p:cNvSpPr txBox="1">
            <a:spLocks noGrp="1"/>
          </p:cNvSpPr>
          <p:nvPr>
            <p:ph type="title"/>
          </p:nvPr>
        </p:nvSpPr>
        <p:spPr>
          <a:xfrm>
            <a:off x="0" y="2971800"/>
            <a:ext cx="7772400" cy="1362075"/>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100000"/>
              </a:lnSpc>
              <a:spcBef>
                <a:spcPts val="0"/>
              </a:spcBef>
              <a:spcAft>
                <a:spcPts val="0"/>
              </a:spcAft>
              <a:buClr>
                <a:schemeClr val="accent1"/>
              </a:buClr>
              <a:buSzPct val="100000"/>
              <a:buFont typeface="Trebuchet MS"/>
              <a:buNone/>
            </a:pPr>
            <a:r>
              <a:rPr lang="en-US"/>
              <a:t>Unit Leader </a:t>
            </a:r>
            <a:br>
              <a:rPr lang="en-US"/>
            </a:br>
            <a:r>
              <a:rPr lang="en-US"/>
              <a:t>and </a:t>
            </a:r>
            <a:br>
              <a:rPr lang="en-US"/>
            </a:br>
            <a:r>
              <a:rPr lang="en-US"/>
              <a:t>OA Election Team</a:t>
            </a:r>
            <a:endParaRPr/>
          </a:p>
        </p:txBody>
      </p:sp>
      <p:sp>
        <p:nvSpPr>
          <p:cNvPr id="203" name="Google Shape;203;p8"/>
          <p:cNvSpPr txBox="1">
            <a:spLocks noGrp="1"/>
          </p:cNvSpPr>
          <p:nvPr>
            <p:ph type="body" idx="1"/>
          </p:nvPr>
        </p:nvSpPr>
        <p:spPr>
          <a:xfrm>
            <a:off x="0" y="1752600"/>
            <a:ext cx="7772400" cy="6858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2240"/>
              <a:buNone/>
            </a:pPr>
            <a:r>
              <a:rPr lang="en-US" sz="2800" dirty="0"/>
              <a:t>“Rights” and “Responsibilities”</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9"/>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Unit Leader Rights</a:t>
            </a:r>
            <a:endParaRPr/>
          </a:p>
        </p:txBody>
      </p:sp>
      <p:sp>
        <p:nvSpPr>
          <p:cNvPr id="209" name="Google Shape;209;p9"/>
          <p:cNvSpPr txBox="1">
            <a:spLocks noGrp="1"/>
          </p:cNvSpPr>
          <p:nvPr>
            <p:ph type="body" idx="1"/>
          </p:nvPr>
        </p:nvSpPr>
        <p:spPr>
          <a:xfrm>
            <a:off x="71120" y="1295400"/>
            <a:ext cx="8016240" cy="5410200"/>
          </a:xfrm>
          <a:prstGeom prst="rect">
            <a:avLst/>
          </a:prstGeom>
          <a:noFill/>
          <a:ln>
            <a:noFill/>
          </a:ln>
        </p:spPr>
        <p:txBody>
          <a:bodyPr spcFirstLastPara="1" wrap="square" lIns="91425" tIns="45700" rIns="91425" bIns="45700" anchor="t" anchorCtr="0">
            <a:normAutofit/>
          </a:bodyPr>
          <a:lstStyle/>
          <a:p>
            <a:pPr marL="342900" lvl="0" indent="-336042" algn="l" rtl="0">
              <a:lnSpc>
                <a:spcPct val="100000"/>
              </a:lnSpc>
              <a:spcBef>
                <a:spcPts val="0"/>
              </a:spcBef>
              <a:spcAft>
                <a:spcPts val="0"/>
              </a:spcAft>
              <a:buSzPct val="79999"/>
              <a:buChar char="►"/>
            </a:pPr>
            <a:r>
              <a:rPr lang="en-US" sz="2000" dirty="0"/>
              <a:t>May permit or deny an OA election</a:t>
            </a:r>
            <a:endParaRPr sz="2000" dirty="0"/>
          </a:p>
          <a:p>
            <a:pPr marL="742950" lvl="1" indent="-279653" algn="l" rtl="0">
              <a:lnSpc>
                <a:spcPct val="100000"/>
              </a:lnSpc>
              <a:spcBef>
                <a:spcPts val="1000"/>
              </a:spcBef>
              <a:spcAft>
                <a:spcPts val="0"/>
              </a:spcAft>
              <a:buSzPct val="80000"/>
              <a:buChar char="►"/>
            </a:pPr>
            <a:r>
              <a:rPr lang="en-US" sz="1800" dirty="0"/>
              <a:t>Chapter Leaders: Record and report all denied elections to the Inductions Chairman (inductions@tipisa.org)</a:t>
            </a:r>
            <a:endParaRPr sz="1800" dirty="0"/>
          </a:p>
          <a:p>
            <a:pPr marL="342900" lvl="0" indent="-336042" algn="l" rtl="0">
              <a:lnSpc>
                <a:spcPct val="100000"/>
              </a:lnSpc>
              <a:spcBef>
                <a:spcPts val="1000"/>
              </a:spcBef>
              <a:spcAft>
                <a:spcPts val="0"/>
              </a:spcAft>
              <a:buSzPct val="79999"/>
              <a:buChar char="►"/>
            </a:pPr>
            <a:r>
              <a:rPr lang="en-US" sz="2000" dirty="0"/>
              <a:t>May introduce and describe what the OA is before the team presents.</a:t>
            </a:r>
            <a:endParaRPr sz="2000" dirty="0"/>
          </a:p>
          <a:p>
            <a:pPr marL="742950" lvl="1" indent="-279653" algn="l" rtl="0">
              <a:lnSpc>
                <a:spcPct val="100000"/>
              </a:lnSpc>
              <a:spcBef>
                <a:spcPts val="1000"/>
              </a:spcBef>
              <a:spcAft>
                <a:spcPts val="0"/>
              </a:spcAft>
              <a:buSzPct val="80000"/>
              <a:buChar char="►"/>
            </a:pPr>
            <a:r>
              <a:rPr lang="en-US" sz="1800" dirty="0"/>
              <a:t>If the Unit Leader is not a member, ask to consult with them. </a:t>
            </a:r>
            <a:endParaRPr sz="1800" dirty="0"/>
          </a:p>
          <a:p>
            <a:pPr marL="742950" lvl="1" indent="-279653" algn="l" rtl="0">
              <a:lnSpc>
                <a:spcPct val="100000"/>
              </a:lnSpc>
              <a:spcBef>
                <a:spcPts val="1000"/>
              </a:spcBef>
              <a:spcAft>
                <a:spcPts val="0"/>
              </a:spcAft>
              <a:buSzPct val="80000"/>
              <a:buChar char="►"/>
            </a:pPr>
            <a:r>
              <a:rPr lang="en-US" sz="1800" dirty="0"/>
              <a:t>First impressions are everything.	</a:t>
            </a:r>
            <a:endParaRPr sz="1800" dirty="0"/>
          </a:p>
          <a:p>
            <a:pPr marL="342900" lvl="0" indent="-336042" algn="l" rtl="0">
              <a:lnSpc>
                <a:spcPct val="100000"/>
              </a:lnSpc>
              <a:spcBef>
                <a:spcPts val="1000"/>
              </a:spcBef>
              <a:spcAft>
                <a:spcPts val="0"/>
              </a:spcAft>
              <a:buSzPct val="79999"/>
              <a:buChar char="►"/>
            </a:pPr>
            <a:r>
              <a:rPr lang="en-US" sz="2000" dirty="0"/>
              <a:t>May count votes with the election team privately</a:t>
            </a:r>
            <a:endParaRPr sz="2000" dirty="0"/>
          </a:p>
          <a:p>
            <a:pPr marL="742950" lvl="1" indent="-279653" algn="l" rtl="0">
              <a:lnSpc>
                <a:spcPct val="100000"/>
              </a:lnSpc>
              <a:spcBef>
                <a:spcPts val="1000"/>
              </a:spcBef>
              <a:spcAft>
                <a:spcPts val="0"/>
              </a:spcAft>
              <a:buSzPct val="80000"/>
              <a:buChar char="►"/>
            </a:pPr>
            <a:r>
              <a:rPr lang="en-US" sz="1800" dirty="0"/>
              <a:t>Best Practice: </a:t>
            </a:r>
            <a:r>
              <a:rPr lang="en-US" sz="1800" u="sng" dirty="0"/>
              <a:t>Invite</a:t>
            </a:r>
            <a:r>
              <a:rPr lang="en-US" sz="1800" dirty="0"/>
              <a:t> the Unit Leader to count with the team</a:t>
            </a:r>
            <a:endParaRPr sz="1800" dirty="0"/>
          </a:p>
          <a:p>
            <a:pPr marL="342900" lvl="0" indent="-336042" algn="l" rtl="0">
              <a:lnSpc>
                <a:spcPct val="100000"/>
              </a:lnSpc>
              <a:spcBef>
                <a:spcPts val="1000"/>
              </a:spcBef>
              <a:spcAft>
                <a:spcPts val="0"/>
              </a:spcAft>
              <a:buSzPct val="79999"/>
              <a:buChar char="►"/>
            </a:pPr>
            <a:r>
              <a:rPr lang="en-US" sz="2000" dirty="0"/>
              <a:t>May determine when candidates are publicly recognized</a:t>
            </a:r>
            <a:endParaRPr sz="2000" dirty="0"/>
          </a:p>
          <a:p>
            <a:pPr marL="742950" lvl="1" indent="-279653" algn="l" rtl="0">
              <a:lnSpc>
                <a:spcPct val="100000"/>
              </a:lnSpc>
              <a:spcBef>
                <a:spcPts val="1000"/>
              </a:spcBef>
              <a:spcAft>
                <a:spcPts val="0"/>
              </a:spcAft>
              <a:buSzPct val="80000"/>
              <a:buChar char="►"/>
            </a:pPr>
            <a:r>
              <a:rPr lang="en-US" sz="1800" dirty="0"/>
              <a:t>Best Practice: Recognize Candidates using the Unit Elections Script</a:t>
            </a:r>
            <a:endParaRPr sz="1800" dirty="0"/>
          </a:p>
          <a:p>
            <a:pPr marL="742950" lvl="1" indent="-279653" algn="l" rtl="0">
              <a:lnSpc>
                <a:spcPct val="100000"/>
              </a:lnSpc>
              <a:spcBef>
                <a:spcPts val="1000"/>
              </a:spcBef>
              <a:spcAft>
                <a:spcPts val="0"/>
              </a:spcAft>
              <a:buSzPct val="80000"/>
              <a:buChar char="►"/>
            </a:pPr>
            <a:r>
              <a:rPr lang="en-US" sz="1800" dirty="0"/>
              <a:t>Tipisa.org/resources/inductions</a:t>
            </a:r>
            <a:endParaRPr sz="1800" dirty="0"/>
          </a:p>
          <a:p>
            <a:pPr marL="0" lvl="0" indent="0" algn="l" rtl="0">
              <a:lnSpc>
                <a:spcPct val="100000"/>
              </a:lnSpc>
              <a:spcBef>
                <a:spcPts val="1000"/>
              </a:spcBef>
              <a:spcAft>
                <a:spcPts val="0"/>
              </a:spcAft>
              <a:buSzPct val="79999"/>
              <a:buNone/>
            </a:pPr>
            <a:endParaRPr dirty="0"/>
          </a:p>
          <a:p>
            <a:pPr marL="742950" lvl="1" indent="-204469" algn="l" rtl="0">
              <a:lnSpc>
                <a:spcPct val="100000"/>
              </a:lnSpc>
              <a:spcBef>
                <a:spcPts val="1000"/>
              </a:spcBef>
              <a:spcAft>
                <a:spcPts val="0"/>
              </a:spcAft>
              <a:buSzPct val="80000"/>
              <a:buNone/>
            </a:pP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10"/>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Unit Leader Responsibilities</a:t>
            </a:r>
            <a:endParaRPr/>
          </a:p>
        </p:txBody>
      </p:sp>
      <p:sp>
        <p:nvSpPr>
          <p:cNvPr id="215" name="Google Shape;215;p10"/>
          <p:cNvSpPr txBox="1">
            <a:spLocks noGrp="1"/>
          </p:cNvSpPr>
          <p:nvPr>
            <p:ph type="body" idx="1"/>
          </p:nvPr>
        </p:nvSpPr>
        <p:spPr>
          <a:xfrm>
            <a:off x="381000" y="1295400"/>
            <a:ext cx="6858000" cy="5486400"/>
          </a:xfrm>
          <a:prstGeom prst="rect">
            <a:avLst/>
          </a:prstGeom>
          <a:noFill/>
          <a:ln>
            <a:noFill/>
          </a:ln>
        </p:spPr>
        <p:txBody>
          <a:bodyPr spcFirstLastPara="1" wrap="square" lIns="91425" tIns="45700" rIns="91425" bIns="45700" anchor="t" anchorCtr="0">
            <a:normAutofit fontScale="92500" lnSpcReduction="20000"/>
          </a:bodyPr>
          <a:lstStyle/>
          <a:p>
            <a:pPr marL="342900" lvl="0" indent="-342900" algn="l" rtl="0">
              <a:lnSpc>
                <a:spcPct val="100000"/>
              </a:lnSpc>
              <a:spcBef>
                <a:spcPts val="0"/>
              </a:spcBef>
              <a:spcAft>
                <a:spcPts val="0"/>
              </a:spcAft>
              <a:buSzPct val="79999"/>
              <a:buChar char="►"/>
            </a:pPr>
            <a:r>
              <a:rPr lang="en-US"/>
              <a:t>Certify youth eligibility before the election</a:t>
            </a:r>
            <a:endParaRPr/>
          </a:p>
          <a:p>
            <a:pPr marL="742950" lvl="1" indent="-285750" algn="l" rtl="0">
              <a:lnSpc>
                <a:spcPct val="100000"/>
              </a:lnSpc>
              <a:spcBef>
                <a:spcPts val="1000"/>
              </a:spcBef>
              <a:spcAft>
                <a:spcPts val="0"/>
              </a:spcAft>
              <a:buSzPct val="80000"/>
              <a:buChar char="►"/>
            </a:pPr>
            <a:r>
              <a:rPr lang="en-US"/>
              <a:t>Rank (or higher)</a:t>
            </a:r>
            <a:endParaRPr/>
          </a:p>
          <a:p>
            <a:pPr marL="1143000" lvl="2" indent="-228600" algn="l" rtl="0">
              <a:lnSpc>
                <a:spcPct val="100000"/>
              </a:lnSpc>
              <a:spcBef>
                <a:spcPts val="1000"/>
              </a:spcBef>
              <a:spcAft>
                <a:spcPts val="0"/>
              </a:spcAft>
              <a:buSzPct val="80000"/>
              <a:buChar char="►"/>
            </a:pPr>
            <a:r>
              <a:rPr lang="en-US"/>
              <a:t>Scouts BSA – First Class</a:t>
            </a:r>
            <a:endParaRPr/>
          </a:p>
          <a:p>
            <a:pPr marL="1143000" lvl="2" indent="-228600" algn="l" rtl="0">
              <a:lnSpc>
                <a:spcPct val="100000"/>
              </a:lnSpc>
              <a:spcBef>
                <a:spcPts val="1000"/>
              </a:spcBef>
              <a:spcAft>
                <a:spcPts val="0"/>
              </a:spcAft>
              <a:buSzPct val="80000"/>
              <a:buChar char="►"/>
            </a:pPr>
            <a:r>
              <a:rPr lang="en-US"/>
              <a:t>Sea Scouts – Ordinary</a:t>
            </a:r>
            <a:endParaRPr/>
          </a:p>
          <a:p>
            <a:pPr marL="1143000" lvl="2" indent="-228600" algn="l" rtl="0">
              <a:lnSpc>
                <a:spcPct val="100000"/>
              </a:lnSpc>
              <a:spcBef>
                <a:spcPts val="1000"/>
              </a:spcBef>
              <a:spcAft>
                <a:spcPts val="0"/>
              </a:spcAft>
              <a:buSzPct val="80000"/>
              <a:buChar char="►"/>
            </a:pPr>
            <a:r>
              <a:rPr lang="en-US"/>
              <a:t>Venturing – Discovery Award</a:t>
            </a:r>
            <a:endParaRPr/>
          </a:p>
          <a:p>
            <a:pPr marL="742950" lvl="1" indent="-285750" algn="l" rtl="0">
              <a:lnSpc>
                <a:spcPct val="100000"/>
              </a:lnSpc>
              <a:spcBef>
                <a:spcPts val="1000"/>
              </a:spcBef>
              <a:spcAft>
                <a:spcPts val="0"/>
              </a:spcAft>
              <a:buSzPct val="80000"/>
              <a:buChar char="►"/>
            </a:pPr>
            <a:r>
              <a:rPr lang="en-US"/>
              <a:t>Camping Requirement</a:t>
            </a:r>
            <a:endParaRPr/>
          </a:p>
          <a:p>
            <a:pPr marL="1143000" lvl="2" indent="-228600" algn="l" rtl="0">
              <a:lnSpc>
                <a:spcPct val="100000"/>
              </a:lnSpc>
              <a:spcBef>
                <a:spcPts val="1000"/>
              </a:spcBef>
              <a:spcAft>
                <a:spcPts val="0"/>
              </a:spcAft>
              <a:buSzPct val="80000"/>
              <a:buChar char="►"/>
            </a:pPr>
            <a:r>
              <a:rPr lang="en-US"/>
              <a:t>15 Days &amp; Nights –Under the auspices of BSA</a:t>
            </a:r>
            <a:endParaRPr/>
          </a:p>
          <a:p>
            <a:pPr marL="1143000" lvl="2" indent="-228600" algn="l" rtl="0">
              <a:lnSpc>
                <a:spcPct val="100000"/>
              </a:lnSpc>
              <a:spcBef>
                <a:spcPts val="1000"/>
              </a:spcBef>
              <a:spcAft>
                <a:spcPts val="0"/>
              </a:spcAft>
              <a:buSzPct val="80000"/>
              <a:buChar char="►"/>
            </a:pPr>
            <a:r>
              <a:rPr lang="en-US"/>
              <a:t>(Including, but not more than, 5 Long-term nights)</a:t>
            </a:r>
            <a:endParaRPr/>
          </a:p>
          <a:p>
            <a:pPr marL="1143000" lvl="2" indent="-228600" algn="l" rtl="0">
              <a:lnSpc>
                <a:spcPct val="100000"/>
              </a:lnSpc>
              <a:spcBef>
                <a:spcPts val="1000"/>
              </a:spcBef>
              <a:spcAft>
                <a:spcPts val="0"/>
              </a:spcAft>
              <a:buSzPct val="80000"/>
              <a:buChar char="►"/>
            </a:pPr>
            <a:r>
              <a:rPr lang="en-US"/>
              <a:t>(Polestar: Camping “…gives Scouts the time to witness each other’s actions, during good days and bad.”)</a:t>
            </a:r>
            <a:endParaRPr/>
          </a:p>
          <a:p>
            <a:pPr marL="1143000" lvl="2" indent="-228600" algn="l" rtl="0">
              <a:lnSpc>
                <a:spcPct val="100000"/>
              </a:lnSpc>
              <a:spcBef>
                <a:spcPts val="1000"/>
              </a:spcBef>
              <a:spcAft>
                <a:spcPts val="0"/>
              </a:spcAft>
              <a:buSzPct val="80000"/>
              <a:buChar char="►"/>
            </a:pPr>
            <a:r>
              <a:rPr lang="en-US"/>
              <a:t>Ship nights may be counted as camping for Sea Scouts</a:t>
            </a:r>
            <a:endParaRPr/>
          </a:p>
          <a:p>
            <a:pPr marL="1143000" lvl="2" indent="-228600" algn="l" rtl="0">
              <a:lnSpc>
                <a:spcPct val="100000"/>
              </a:lnSpc>
              <a:spcBef>
                <a:spcPts val="1000"/>
              </a:spcBef>
              <a:spcAft>
                <a:spcPts val="0"/>
              </a:spcAft>
              <a:buSzPct val="80000"/>
              <a:buChar char="►"/>
            </a:pPr>
            <a:r>
              <a:rPr lang="en-US"/>
              <a:t>(GTUE, Page 13, FAQ 4)</a:t>
            </a:r>
            <a:endParaRPr/>
          </a:p>
          <a:p>
            <a:pPr marL="1600200" lvl="3" indent="-228600" algn="l" rtl="0">
              <a:lnSpc>
                <a:spcPct val="100000"/>
              </a:lnSpc>
              <a:spcBef>
                <a:spcPts val="1000"/>
              </a:spcBef>
              <a:spcAft>
                <a:spcPts val="0"/>
              </a:spcAft>
              <a:buSzPct val="80000"/>
              <a:buChar char="►"/>
            </a:pPr>
            <a:r>
              <a:rPr lang="en-US">
                <a:latin typeface="Arial"/>
                <a:ea typeface="Arial"/>
                <a:cs typeface="Arial"/>
                <a:sym typeface="Arial"/>
              </a:rPr>
              <a:t>It is preferred that camping requirements be met as part of the unit in which the youth is being considered for election. </a:t>
            </a:r>
            <a:endParaRPr/>
          </a:p>
          <a:p>
            <a:pPr marL="1600200" lvl="3" indent="-228600" algn="l" rtl="0">
              <a:lnSpc>
                <a:spcPct val="100000"/>
              </a:lnSpc>
              <a:spcBef>
                <a:spcPts val="1000"/>
              </a:spcBef>
              <a:spcAft>
                <a:spcPts val="0"/>
              </a:spcAft>
              <a:buSzPct val="80000"/>
              <a:buChar char="►"/>
            </a:pPr>
            <a:r>
              <a:rPr lang="en-US" b="0" i="0" u="none" strike="noStrike">
                <a:latin typeface="Arial"/>
                <a:ea typeface="Arial"/>
                <a:cs typeface="Arial"/>
                <a:sym typeface="Arial"/>
              </a:rPr>
              <a:t>Extenuating circumstances may exist (e.g., in case where a youth did not have an opportunity to meet the requirement with the unit), that make it appropriate for unit leaders to consider other BSA camping experiences (e.g. a Venturer counting camping nights completed with a troop or camping nights completed while serving as a staff member at a council camp or national high adventure base). </a:t>
            </a:r>
            <a:endParaRPr/>
          </a:p>
          <a:p>
            <a:pPr marL="1600200" lvl="3" indent="-228600" algn="l" rtl="0">
              <a:lnSpc>
                <a:spcPct val="100000"/>
              </a:lnSpc>
              <a:spcBef>
                <a:spcPts val="1000"/>
              </a:spcBef>
              <a:spcAft>
                <a:spcPts val="0"/>
              </a:spcAft>
              <a:buSzPct val="80000"/>
              <a:buChar char="►"/>
            </a:pPr>
            <a:r>
              <a:rPr lang="en-US" b="0" i="0" u="none" strike="noStrike">
                <a:latin typeface="Arial"/>
                <a:ea typeface="Arial"/>
                <a:cs typeface="Arial"/>
                <a:sym typeface="Arial"/>
              </a:rPr>
              <a:t>In each case, the unit leader must satisfy themselves the spirit and intent of the requirement was met (i.e., it was indeed qualifying outdoor camping).</a:t>
            </a:r>
            <a:endParaRPr/>
          </a:p>
          <a:p>
            <a:pPr marL="742950" lvl="1" indent="-285750" algn="l" rtl="0">
              <a:lnSpc>
                <a:spcPct val="100000"/>
              </a:lnSpc>
              <a:spcBef>
                <a:spcPts val="1000"/>
              </a:spcBef>
              <a:spcAft>
                <a:spcPts val="0"/>
              </a:spcAft>
              <a:buSzPct val="80000"/>
              <a:buChar char="►"/>
            </a:pPr>
            <a:r>
              <a:rPr lang="en-US"/>
              <a:t>Scout Spirit</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1"/>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Unit Leader Responsibilities</a:t>
            </a:r>
            <a:endParaRPr/>
          </a:p>
        </p:txBody>
      </p:sp>
      <p:sp>
        <p:nvSpPr>
          <p:cNvPr id="221" name="Google Shape;221;p11"/>
          <p:cNvSpPr txBox="1">
            <a:spLocks noGrp="1"/>
          </p:cNvSpPr>
          <p:nvPr>
            <p:ph type="body" idx="1"/>
          </p:nvPr>
        </p:nvSpPr>
        <p:spPr>
          <a:xfrm>
            <a:off x="381000" y="1295400"/>
            <a:ext cx="6858000" cy="548640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Ensure that the name and rank of each eligible youth is accurate and correctly spelled on the Unit Election Report.</a:t>
            </a:r>
            <a:endParaRPr/>
          </a:p>
          <a:p>
            <a:pPr marL="742950" lvl="1" indent="-285750" algn="l" rtl="0">
              <a:lnSpc>
                <a:spcPct val="100000"/>
              </a:lnSpc>
              <a:spcBef>
                <a:spcPts val="1000"/>
              </a:spcBef>
              <a:spcAft>
                <a:spcPts val="0"/>
              </a:spcAft>
              <a:buSzPts val="1280"/>
              <a:buChar char="►"/>
            </a:pPr>
            <a:r>
              <a:rPr lang="en-US"/>
              <a:t>The team may print while the UL dictates</a:t>
            </a:r>
            <a:endParaRPr/>
          </a:p>
          <a:p>
            <a:pPr marL="742950" lvl="1" indent="-285750" algn="l" rtl="0">
              <a:lnSpc>
                <a:spcPct val="100000"/>
              </a:lnSpc>
              <a:spcBef>
                <a:spcPts val="1000"/>
              </a:spcBef>
              <a:spcAft>
                <a:spcPts val="0"/>
              </a:spcAft>
              <a:buSzPts val="1280"/>
              <a:buChar char="►"/>
            </a:pPr>
            <a:r>
              <a:rPr lang="en-US"/>
              <a:t>All data must be recorded for elected scouts, but only name and rank are required on the form before the UL signs.</a:t>
            </a:r>
            <a:endParaRPr/>
          </a:p>
          <a:p>
            <a:pPr marL="342900" lvl="0" indent="-342900" algn="l" rtl="0">
              <a:lnSpc>
                <a:spcPct val="100000"/>
              </a:lnSpc>
              <a:spcBef>
                <a:spcPts val="1000"/>
              </a:spcBef>
              <a:spcAft>
                <a:spcPts val="0"/>
              </a:spcAft>
              <a:buSzPts val="1440"/>
              <a:buChar char="►"/>
            </a:pPr>
            <a:r>
              <a:rPr lang="en-US"/>
              <a:t>Ensure that the date and attendance criteria are completed (and valid) before the UL signs.</a:t>
            </a:r>
            <a:endParaRPr/>
          </a:p>
          <a:p>
            <a:pPr marL="742950" lvl="1" indent="-285750" algn="l" rtl="0">
              <a:lnSpc>
                <a:spcPct val="100000"/>
              </a:lnSpc>
              <a:spcBef>
                <a:spcPts val="1000"/>
              </a:spcBef>
              <a:spcAft>
                <a:spcPts val="0"/>
              </a:spcAft>
              <a:buSzPts val="1280"/>
              <a:buChar char="►"/>
            </a:pPr>
            <a:r>
              <a:rPr lang="en-US"/>
              <a:t># Registered Active</a:t>
            </a:r>
            <a:endParaRPr/>
          </a:p>
          <a:p>
            <a:pPr marL="742950" lvl="1" indent="-285750" algn="l" rtl="0">
              <a:lnSpc>
                <a:spcPct val="100000"/>
              </a:lnSpc>
              <a:spcBef>
                <a:spcPts val="1000"/>
              </a:spcBef>
              <a:spcAft>
                <a:spcPts val="0"/>
              </a:spcAft>
              <a:buSzPts val="1280"/>
              <a:buChar char="►"/>
            </a:pPr>
            <a:r>
              <a:rPr lang="en-US"/>
              <a:t># Attending (must be at least 50% of Registered Active)</a:t>
            </a:r>
            <a:endParaRPr/>
          </a:p>
          <a:p>
            <a:pPr marL="342900" lvl="0" indent="-342900" algn="l" rtl="0">
              <a:lnSpc>
                <a:spcPct val="100000"/>
              </a:lnSpc>
              <a:spcBef>
                <a:spcPts val="1000"/>
              </a:spcBef>
              <a:spcAft>
                <a:spcPts val="0"/>
              </a:spcAft>
              <a:buSzPts val="1440"/>
              <a:buChar char="►"/>
            </a:pPr>
            <a:r>
              <a:rPr lang="en-US"/>
              <a:t>When all the above criteria have been recorded, the UL signs the Unit Election Report</a:t>
            </a:r>
            <a:endParaRPr/>
          </a:p>
          <a:p>
            <a:pPr marL="742950" lvl="1" indent="-285750" algn="l" rtl="0">
              <a:lnSpc>
                <a:spcPct val="100000"/>
              </a:lnSpc>
              <a:spcBef>
                <a:spcPts val="1000"/>
              </a:spcBef>
              <a:spcAft>
                <a:spcPts val="0"/>
              </a:spcAft>
              <a:buSzPts val="1280"/>
              <a:buChar char="►"/>
            </a:pPr>
            <a:r>
              <a:rPr lang="en-US"/>
              <a:t>The election officially begins when the Unit Election Report is signed by the Unit Leader.</a:t>
            </a:r>
            <a:endParaRPr/>
          </a:p>
          <a:p>
            <a:pPr marL="742950" lvl="1" indent="-285750" algn="l" rtl="0">
              <a:lnSpc>
                <a:spcPct val="100000"/>
              </a:lnSpc>
              <a:spcBef>
                <a:spcPts val="1000"/>
              </a:spcBef>
              <a:spcAft>
                <a:spcPts val="0"/>
              </a:spcAft>
              <a:buSzPts val="1280"/>
              <a:buChar char="►"/>
            </a:pPr>
            <a:r>
              <a:rPr lang="en-US"/>
              <a:t>No name may be added or removed after the Unit Leader signs the Unit Election Report. </a:t>
            </a:r>
            <a:endParaRPr/>
          </a:p>
          <a:p>
            <a:pPr marL="457200" lvl="1" indent="0" algn="l" rtl="0">
              <a:lnSpc>
                <a:spcPct val="100000"/>
              </a:lnSpc>
              <a:spcBef>
                <a:spcPts val="1000"/>
              </a:spcBef>
              <a:spcAft>
                <a:spcPts val="0"/>
              </a:spcAft>
              <a:buSzPts val="1280"/>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pic>
        <p:nvPicPr>
          <p:cNvPr id="226" name="Google Shape;226;p12"/>
          <p:cNvPicPr preferRelativeResize="0">
            <a:picLocks noGrp="1"/>
          </p:cNvPicPr>
          <p:nvPr>
            <p:ph type="body" idx="1"/>
          </p:nvPr>
        </p:nvPicPr>
        <p:blipFill rotWithShape="1">
          <a:blip r:embed="rId3">
            <a:alphaModFix/>
          </a:blip>
          <a:srcRect/>
          <a:stretch/>
        </p:blipFill>
        <p:spPr>
          <a:xfrm>
            <a:off x="1371599" y="41082"/>
            <a:ext cx="5029201" cy="6654448"/>
          </a:xfrm>
          <a:prstGeom prst="rect">
            <a:avLst/>
          </a:prstGeom>
          <a:noFill/>
          <a:ln>
            <a:noFill/>
          </a:ln>
        </p:spPr>
      </p:pic>
      <p:sp>
        <p:nvSpPr>
          <p:cNvPr id="227" name="Google Shape;227;p12"/>
          <p:cNvSpPr/>
          <p:nvPr/>
        </p:nvSpPr>
        <p:spPr>
          <a:xfrm>
            <a:off x="990600" y="685800"/>
            <a:ext cx="5562600" cy="685800"/>
          </a:xfrm>
          <a:prstGeom prst="ellipse">
            <a:avLst/>
          </a:prstGeom>
          <a:noFill/>
          <a:ln w="381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sp>
        <p:nvSpPr>
          <p:cNvPr id="228" name="Google Shape;228;p12"/>
          <p:cNvSpPr/>
          <p:nvPr/>
        </p:nvSpPr>
        <p:spPr>
          <a:xfrm>
            <a:off x="1447799" y="1447800"/>
            <a:ext cx="1600201" cy="381000"/>
          </a:xfrm>
          <a:prstGeom prst="ellipse">
            <a:avLst/>
          </a:prstGeom>
          <a:noFill/>
          <a:ln w="381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sp>
        <p:nvSpPr>
          <p:cNvPr id="229" name="Google Shape;229;p12"/>
          <p:cNvSpPr/>
          <p:nvPr/>
        </p:nvSpPr>
        <p:spPr>
          <a:xfrm>
            <a:off x="4343399" y="1447800"/>
            <a:ext cx="1371601" cy="381000"/>
          </a:xfrm>
          <a:prstGeom prst="ellipse">
            <a:avLst/>
          </a:prstGeom>
          <a:noFill/>
          <a:ln w="381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sp>
        <p:nvSpPr>
          <p:cNvPr id="230" name="Google Shape;230;p12"/>
          <p:cNvSpPr/>
          <p:nvPr/>
        </p:nvSpPr>
        <p:spPr>
          <a:xfrm>
            <a:off x="3886201" y="4495800"/>
            <a:ext cx="2590800" cy="457200"/>
          </a:xfrm>
          <a:prstGeom prst="ellipse">
            <a:avLst/>
          </a:prstGeom>
          <a:noFill/>
          <a:ln w="381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3"/>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The Election Team May Not…</a:t>
            </a:r>
            <a:endParaRPr/>
          </a:p>
        </p:txBody>
      </p:sp>
      <p:sp>
        <p:nvSpPr>
          <p:cNvPr id="236" name="Google Shape;236;p13"/>
          <p:cNvSpPr txBox="1">
            <a:spLocks noGrp="1"/>
          </p:cNvSpPr>
          <p:nvPr>
            <p:ph type="body" idx="1"/>
          </p:nvPr>
        </p:nvSpPr>
        <p:spPr>
          <a:xfrm>
            <a:off x="609598" y="2160590"/>
            <a:ext cx="6512561"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en-US" sz="2000" dirty="0"/>
              <a:t>Conduct the election until the Unit Election Report is signed by the Unit Leader.</a:t>
            </a:r>
            <a:endParaRPr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4"/>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The Unit Leader May Not…</a:t>
            </a:r>
            <a:endParaRPr/>
          </a:p>
        </p:txBody>
      </p:sp>
      <p:sp>
        <p:nvSpPr>
          <p:cNvPr id="242" name="Google Shape;242;p14"/>
          <p:cNvSpPr txBox="1">
            <a:spLocks noGrp="1"/>
          </p:cNvSpPr>
          <p:nvPr>
            <p:ph type="body" idx="1"/>
          </p:nvPr>
        </p:nvSpPr>
        <p:spPr>
          <a:xfrm>
            <a:off x="609598" y="1905000"/>
            <a:ext cx="6695441" cy="1676400"/>
          </a:xfrm>
          <a:prstGeom prst="rect">
            <a:avLst/>
          </a:prstGeom>
          <a:noFill/>
          <a:ln>
            <a:noFill/>
          </a:ln>
        </p:spPr>
        <p:txBody>
          <a:bodyPr spcFirstLastPara="1" wrap="square" lIns="91425" tIns="45700" rIns="91425" bIns="45700" anchor="t" anchorCtr="0">
            <a:normAutofit fontScale="85000" lnSpcReduction="10000"/>
          </a:bodyPr>
          <a:lstStyle/>
          <a:p>
            <a:pPr marL="342900" lvl="0" indent="-342900" algn="l" rtl="0">
              <a:lnSpc>
                <a:spcPct val="100000"/>
              </a:lnSpc>
              <a:spcBef>
                <a:spcPts val="0"/>
              </a:spcBef>
              <a:spcAft>
                <a:spcPts val="0"/>
              </a:spcAft>
              <a:buSzPts val="1440"/>
              <a:buChar char="►"/>
            </a:pPr>
            <a:r>
              <a:rPr lang="en-US" sz="2400" dirty="0"/>
              <a:t>Change the eligibility list after the election has begun</a:t>
            </a:r>
            <a:endParaRPr sz="2400" dirty="0"/>
          </a:p>
          <a:p>
            <a:pPr marL="342900" lvl="0" indent="-342900" algn="l" rtl="0">
              <a:lnSpc>
                <a:spcPct val="100000"/>
              </a:lnSpc>
              <a:spcBef>
                <a:spcPts val="1000"/>
              </a:spcBef>
              <a:spcAft>
                <a:spcPts val="0"/>
              </a:spcAft>
              <a:buSzPts val="1440"/>
              <a:buChar char="►"/>
            </a:pPr>
            <a:r>
              <a:rPr lang="en-US" sz="2400" dirty="0"/>
              <a:t>Change the outcome of the election</a:t>
            </a:r>
            <a:endParaRPr sz="2400" dirty="0"/>
          </a:p>
          <a:p>
            <a:pPr marL="342900" lvl="0" indent="-342900" algn="l" rtl="0">
              <a:lnSpc>
                <a:spcPct val="100000"/>
              </a:lnSpc>
              <a:spcBef>
                <a:spcPts val="1000"/>
              </a:spcBef>
              <a:spcAft>
                <a:spcPts val="0"/>
              </a:spcAft>
              <a:buSzPts val="1440"/>
              <a:buChar char="►"/>
            </a:pPr>
            <a:r>
              <a:rPr lang="en-US" sz="2400" dirty="0"/>
              <a:t>Prohibit a 2</a:t>
            </a:r>
            <a:r>
              <a:rPr lang="en-US" sz="2400" baseline="30000" dirty="0"/>
              <a:t>nd</a:t>
            </a:r>
            <a:r>
              <a:rPr lang="en-US" sz="2400" dirty="0"/>
              <a:t> round if none are elected on the 1</a:t>
            </a:r>
            <a:r>
              <a:rPr lang="en-US" sz="2400" baseline="30000" dirty="0"/>
              <a:t>st</a:t>
            </a:r>
            <a:endParaRPr sz="2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15"/>
          <p:cNvSpPr txBox="1">
            <a:spLocks noGrp="1"/>
          </p:cNvSpPr>
          <p:nvPr>
            <p:ph type="title"/>
          </p:nvPr>
        </p:nvSpPr>
        <p:spPr>
          <a:xfrm>
            <a:off x="369442" y="381000"/>
            <a:ext cx="6347713" cy="462932"/>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Clr>
                <a:schemeClr val="accent1"/>
              </a:buClr>
              <a:buSzPct val="100000"/>
              <a:buFont typeface="Trebuchet MS"/>
              <a:buNone/>
            </a:pPr>
            <a:r>
              <a:rPr lang="en-US"/>
              <a:t>Youth Eligibility </a:t>
            </a:r>
            <a:endParaRPr/>
          </a:p>
        </p:txBody>
      </p:sp>
      <p:sp>
        <p:nvSpPr>
          <p:cNvPr id="248" name="Google Shape;248;p15"/>
          <p:cNvSpPr txBox="1">
            <a:spLocks noGrp="1"/>
          </p:cNvSpPr>
          <p:nvPr>
            <p:ph type="body" idx="1"/>
          </p:nvPr>
        </p:nvSpPr>
        <p:spPr>
          <a:xfrm>
            <a:off x="0" y="914400"/>
            <a:ext cx="7731760" cy="5222240"/>
          </a:xfrm>
          <a:prstGeom prst="rect">
            <a:avLst/>
          </a:prstGeom>
          <a:noFill/>
          <a:ln>
            <a:noFill/>
          </a:ln>
        </p:spPr>
        <p:txBody>
          <a:bodyPr spcFirstLastPara="1" wrap="square" lIns="91425" tIns="45700" rIns="91425" bIns="45700" anchor="t" anchorCtr="0">
            <a:normAutofit lnSpcReduction="10000"/>
          </a:bodyPr>
          <a:lstStyle/>
          <a:p>
            <a:pPr marL="342900" lvl="0" indent="-342900" algn="l" rtl="0">
              <a:lnSpc>
                <a:spcPct val="100000"/>
              </a:lnSpc>
              <a:spcBef>
                <a:spcPts val="0"/>
              </a:spcBef>
              <a:spcAft>
                <a:spcPts val="0"/>
              </a:spcAft>
              <a:buSzPct val="79999"/>
              <a:buChar char="►"/>
            </a:pPr>
            <a:r>
              <a:rPr lang="en-US" dirty="0"/>
              <a:t>1. Be a registered member of the Boy Scouts of America.</a:t>
            </a:r>
            <a:endParaRPr dirty="0"/>
          </a:p>
          <a:p>
            <a:pPr marL="342900" lvl="0" indent="-342900" algn="l" rtl="0">
              <a:lnSpc>
                <a:spcPct val="100000"/>
              </a:lnSpc>
              <a:spcBef>
                <a:spcPts val="1000"/>
              </a:spcBef>
              <a:spcAft>
                <a:spcPts val="0"/>
              </a:spcAft>
              <a:buSzPct val="79999"/>
              <a:buChar char="►"/>
            </a:pPr>
            <a:r>
              <a:rPr lang="en-US" dirty="0"/>
              <a:t>2. At the time of their election, youth must </a:t>
            </a:r>
            <a:endParaRPr dirty="0"/>
          </a:p>
          <a:p>
            <a:pPr marL="742950" lvl="1" indent="-285750" algn="l" rtl="0">
              <a:lnSpc>
                <a:spcPct val="100000"/>
              </a:lnSpc>
              <a:spcBef>
                <a:spcPts val="1000"/>
              </a:spcBef>
              <a:spcAft>
                <a:spcPts val="0"/>
              </a:spcAft>
              <a:buSzPct val="80000"/>
              <a:buChar char="►"/>
            </a:pPr>
            <a:r>
              <a:rPr lang="en-US" dirty="0"/>
              <a:t>be under the age of 21, </a:t>
            </a:r>
            <a:endParaRPr dirty="0"/>
          </a:p>
          <a:p>
            <a:pPr marL="742950" lvl="1" indent="-285750" algn="l" rtl="0">
              <a:lnSpc>
                <a:spcPct val="100000"/>
              </a:lnSpc>
              <a:spcBef>
                <a:spcPts val="1000"/>
              </a:spcBef>
              <a:spcAft>
                <a:spcPts val="0"/>
              </a:spcAft>
              <a:buSzPct val="80000"/>
              <a:buChar char="►"/>
            </a:pPr>
            <a:r>
              <a:rPr lang="en-US" dirty="0"/>
              <a:t>hold the Scouts BSA First Class rank, the Venturing Discovery Award, or the Sea Scout Ordinary rank or higher, and </a:t>
            </a:r>
            <a:endParaRPr dirty="0"/>
          </a:p>
          <a:p>
            <a:pPr marL="742950" lvl="1" indent="-285750" algn="l" rtl="0">
              <a:lnSpc>
                <a:spcPct val="100000"/>
              </a:lnSpc>
              <a:spcBef>
                <a:spcPts val="1000"/>
              </a:spcBef>
              <a:spcAft>
                <a:spcPts val="0"/>
              </a:spcAft>
              <a:buSzPct val="80000"/>
              <a:buChar char="►"/>
            </a:pPr>
            <a:r>
              <a:rPr lang="en-US" dirty="0"/>
              <a:t>following approval by the Unit Leader, be elected by the youth members of their unit.</a:t>
            </a:r>
            <a:endParaRPr dirty="0"/>
          </a:p>
          <a:p>
            <a:pPr marL="342900" lvl="0" indent="-342900" algn="l" rtl="0">
              <a:lnSpc>
                <a:spcPct val="100000"/>
              </a:lnSpc>
              <a:spcBef>
                <a:spcPts val="1000"/>
              </a:spcBef>
              <a:spcAft>
                <a:spcPts val="0"/>
              </a:spcAft>
              <a:buSzPct val="79999"/>
              <a:buChar char="►"/>
            </a:pPr>
            <a:r>
              <a:rPr lang="en-US" dirty="0"/>
              <a:t>3. Within the two years immediately prior to the election, the youth must have experienced </a:t>
            </a:r>
            <a:endParaRPr dirty="0"/>
          </a:p>
          <a:p>
            <a:pPr marL="742950" lvl="1" indent="-285750" algn="l" rtl="0">
              <a:lnSpc>
                <a:spcPct val="100000"/>
              </a:lnSpc>
              <a:spcBef>
                <a:spcPts val="1000"/>
              </a:spcBef>
              <a:spcAft>
                <a:spcPts val="0"/>
              </a:spcAft>
              <a:buSzPct val="80000"/>
              <a:buChar char="►"/>
            </a:pPr>
            <a:r>
              <a:rPr lang="en-US" dirty="0"/>
              <a:t>15 nights of camping while registered with a troop, crew or ship. </a:t>
            </a:r>
            <a:endParaRPr dirty="0"/>
          </a:p>
          <a:p>
            <a:pPr marL="1143000" lvl="2" indent="-228600" algn="l" rtl="0">
              <a:lnSpc>
                <a:spcPct val="100000"/>
              </a:lnSpc>
              <a:spcBef>
                <a:spcPts val="1000"/>
              </a:spcBef>
              <a:spcAft>
                <a:spcPts val="0"/>
              </a:spcAft>
              <a:buSzPct val="80000"/>
              <a:buChar char="►"/>
            </a:pPr>
            <a:r>
              <a:rPr lang="en-US" dirty="0"/>
              <a:t>The 15 nights must include one, but no more than one, long-term camp consisting of at least five consecutive nights of overnight camping, approved and under the auspices and standards of the Boy Scouts of America. </a:t>
            </a:r>
            <a:endParaRPr dirty="0"/>
          </a:p>
          <a:p>
            <a:pPr marL="1143000" lvl="2" indent="-228600" algn="l" rtl="0">
              <a:lnSpc>
                <a:spcPct val="100000"/>
              </a:lnSpc>
              <a:spcBef>
                <a:spcPts val="1000"/>
              </a:spcBef>
              <a:spcAft>
                <a:spcPts val="0"/>
              </a:spcAft>
              <a:buSzPct val="80000"/>
              <a:buChar char="►"/>
            </a:pPr>
            <a:r>
              <a:rPr lang="en-US" dirty="0"/>
              <a:t>Only five nights of the long-term camp may be credited toward the 15-night camping requirement; </a:t>
            </a:r>
            <a:endParaRPr dirty="0"/>
          </a:p>
          <a:p>
            <a:pPr marL="1143000" lvl="2" indent="-228600" algn="l" rtl="0">
              <a:lnSpc>
                <a:spcPct val="100000"/>
              </a:lnSpc>
              <a:spcBef>
                <a:spcPts val="1000"/>
              </a:spcBef>
              <a:spcAft>
                <a:spcPts val="0"/>
              </a:spcAft>
              <a:buSzPct val="80000"/>
              <a:buChar char="►"/>
            </a:pPr>
            <a:r>
              <a:rPr lang="en-US" dirty="0"/>
              <a:t>the balance of the camping (10 nights) must be overnight, weekend, or other short-term camps of, at most, three nights each. </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6"/>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Youth Eligibility cont.</a:t>
            </a:r>
            <a:endParaRPr/>
          </a:p>
        </p:txBody>
      </p:sp>
      <p:sp>
        <p:nvSpPr>
          <p:cNvPr id="254" name="Google Shape;254;p16"/>
          <p:cNvSpPr txBox="1">
            <a:spLocks noGrp="1"/>
          </p:cNvSpPr>
          <p:nvPr>
            <p:ph type="body" idx="1"/>
          </p:nvPr>
        </p:nvSpPr>
        <p:spPr>
          <a:xfrm>
            <a:off x="132080" y="1600200"/>
            <a:ext cx="7564120" cy="525780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en-US" sz="2000" dirty="0"/>
              <a:t>4. Assistant scoutmasters who are 18, 19 or 20 years old are also considered to be youth members for the purpose of OA elections. All requirements shown above must be met for a young assistant scoutmaster to be eligible for election.</a:t>
            </a:r>
            <a:endParaRPr sz="2000" dirty="0"/>
          </a:p>
          <a:p>
            <a:pPr marL="342900" lvl="0" indent="-342900" algn="l" rtl="0">
              <a:lnSpc>
                <a:spcPct val="100000"/>
              </a:lnSpc>
              <a:spcBef>
                <a:spcPts val="1000"/>
              </a:spcBef>
              <a:spcAft>
                <a:spcPts val="0"/>
              </a:spcAft>
              <a:buSzPts val="1440"/>
              <a:buChar char="►"/>
            </a:pPr>
            <a:r>
              <a:rPr lang="en-US" sz="2000" dirty="0"/>
              <a:t>Prior to the annual election, the unit leader must certify the nominee’s Scout spirit and youth membership qualifications.</a:t>
            </a:r>
            <a:endParaRPr sz="2000" dirty="0"/>
          </a:p>
          <a:p>
            <a:pPr marL="342900" lvl="0" indent="-342900" algn="l" rtl="0">
              <a:lnSpc>
                <a:spcPct val="100000"/>
              </a:lnSpc>
              <a:spcBef>
                <a:spcPts val="1000"/>
              </a:spcBef>
              <a:spcAft>
                <a:spcPts val="0"/>
              </a:spcAft>
              <a:buSzPts val="1440"/>
              <a:buChar char="►"/>
            </a:pPr>
            <a:r>
              <a:rPr lang="en-US" sz="2000" dirty="0"/>
              <a:t>Voting for youth candidates will be based on their spirit of brotherhood, cheerfulness (no matter how tiresome their duties), and a willingness to give unselfish and wholehearted service to others at all times.</a:t>
            </a:r>
            <a:endParaRPr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8"/>
          <p:cNvSpPr txBox="1">
            <a:spLocks noGrp="1"/>
          </p:cNvSpPr>
          <p:nvPr>
            <p:ph type="title"/>
          </p:nvPr>
        </p:nvSpPr>
        <p:spPr>
          <a:xfrm>
            <a:off x="609599" y="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Adults</a:t>
            </a:r>
            <a:br>
              <a:rPr lang="en-US"/>
            </a:br>
            <a:r>
              <a:rPr lang="en-US" sz="2700"/>
              <a:t>Nominated 	  Recommended 	 Approved</a:t>
            </a:r>
            <a:endParaRPr/>
          </a:p>
        </p:txBody>
      </p:sp>
      <p:sp>
        <p:nvSpPr>
          <p:cNvPr id="260" name="Google Shape;260;p18"/>
          <p:cNvSpPr txBox="1">
            <a:spLocks noGrp="1"/>
          </p:cNvSpPr>
          <p:nvPr>
            <p:ph type="body" idx="1"/>
          </p:nvPr>
        </p:nvSpPr>
        <p:spPr>
          <a:xfrm>
            <a:off x="233680" y="950992"/>
            <a:ext cx="7731760" cy="5520928"/>
          </a:xfrm>
          <a:prstGeom prst="rect">
            <a:avLst/>
          </a:prstGeom>
          <a:noFill/>
          <a:ln>
            <a:noFill/>
          </a:ln>
        </p:spPr>
        <p:txBody>
          <a:bodyPr spcFirstLastPara="1" wrap="square" lIns="91425" tIns="45700" rIns="91425" bIns="45700" anchor="t" anchorCtr="0">
            <a:normAutofit lnSpcReduction="10000"/>
          </a:bodyPr>
          <a:lstStyle/>
          <a:p>
            <a:pPr marL="342900" lvl="0" indent="-342900" algn="l" rtl="0">
              <a:lnSpc>
                <a:spcPct val="100000"/>
              </a:lnSpc>
              <a:spcBef>
                <a:spcPts val="0"/>
              </a:spcBef>
              <a:spcAft>
                <a:spcPts val="0"/>
              </a:spcAft>
              <a:buSzPct val="79999"/>
              <a:buChar char="►"/>
            </a:pPr>
            <a:r>
              <a:rPr lang="en-US" sz="2000" dirty="0"/>
              <a:t>“</a:t>
            </a:r>
            <a:r>
              <a:rPr lang="en-US" sz="2000" b="1" dirty="0"/>
              <a:t>Nominated</a:t>
            </a:r>
            <a:r>
              <a:rPr lang="en-US" sz="2000" dirty="0"/>
              <a:t>” (not “elected”) by Unit Committee</a:t>
            </a:r>
            <a:endParaRPr sz="2000" dirty="0"/>
          </a:p>
          <a:p>
            <a:pPr marL="742950" lvl="1" indent="-285750" algn="l" rtl="0">
              <a:lnSpc>
                <a:spcPct val="100000"/>
              </a:lnSpc>
              <a:spcBef>
                <a:spcPts val="1000"/>
              </a:spcBef>
              <a:spcAft>
                <a:spcPts val="0"/>
              </a:spcAft>
              <a:buSzPct val="80000"/>
              <a:buChar char="►"/>
            </a:pPr>
            <a:r>
              <a:rPr lang="en-US" sz="1800" dirty="0"/>
              <a:t>IF elected-youth = 0, THEN adults nominated = 0 </a:t>
            </a:r>
            <a:endParaRPr sz="1800" dirty="0"/>
          </a:p>
          <a:p>
            <a:pPr marL="742950" lvl="1" indent="-285750" algn="l" rtl="0">
              <a:lnSpc>
                <a:spcPct val="100000"/>
              </a:lnSpc>
              <a:spcBef>
                <a:spcPts val="1000"/>
              </a:spcBef>
              <a:spcAft>
                <a:spcPts val="0"/>
              </a:spcAft>
              <a:buSzPct val="80000"/>
              <a:buChar char="►"/>
            </a:pPr>
            <a:r>
              <a:rPr lang="en-US" sz="1800" dirty="0"/>
              <a:t>IF at least 1 youth is elected, THEN </a:t>
            </a:r>
            <a:endParaRPr sz="1800" dirty="0"/>
          </a:p>
          <a:p>
            <a:pPr marL="1143000" lvl="2" indent="-228600" algn="l" rtl="0">
              <a:lnSpc>
                <a:spcPct val="100000"/>
              </a:lnSpc>
              <a:spcBef>
                <a:spcPts val="1000"/>
              </a:spcBef>
              <a:spcAft>
                <a:spcPts val="0"/>
              </a:spcAft>
              <a:buSzPct val="80000"/>
              <a:buChar char="►"/>
            </a:pPr>
            <a:r>
              <a:rPr lang="en-US" sz="1600" dirty="0"/>
              <a:t>Multiply # elected by 2/3 (.66) and round up to the nearest whole number.</a:t>
            </a:r>
            <a:endParaRPr sz="1600" dirty="0"/>
          </a:p>
          <a:p>
            <a:pPr marL="1143000" lvl="2" indent="-228600" algn="l" rtl="0">
              <a:lnSpc>
                <a:spcPct val="100000"/>
              </a:lnSpc>
              <a:spcBef>
                <a:spcPts val="1000"/>
              </a:spcBef>
              <a:spcAft>
                <a:spcPts val="0"/>
              </a:spcAft>
              <a:buSzPct val="80000"/>
              <a:buChar char="►"/>
            </a:pPr>
            <a:r>
              <a:rPr lang="en-US" sz="1600" dirty="0"/>
              <a:t>LodgeMaster will auto-calculate and email UL &amp; </a:t>
            </a:r>
            <a:r>
              <a:rPr lang="en-US" sz="1600" dirty="0" err="1"/>
              <a:t>Cmte</a:t>
            </a:r>
            <a:r>
              <a:rPr lang="en-US" sz="1600" dirty="0"/>
              <a:t> Chair</a:t>
            </a:r>
            <a:endParaRPr sz="1600" dirty="0"/>
          </a:p>
          <a:p>
            <a:pPr marL="742950" lvl="1" indent="-285750" algn="l" rtl="0">
              <a:lnSpc>
                <a:spcPct val="100000"/>
              </a:lnSpc>
              <a:spcBef>
                <a:spcPts val="1000"/>
              </a:spcBef>
              <a:spcAft>
                <a:spcPts val="0"/>
              </a:spcAft>
              <a:buSzPct val="80000"/>
              <a:buChar char="►"/>
            </a:pPr>
            <a:r>
              <a:rPr lang="en-US" sz="1800" dirty="0"/>
              <a:t>IF the Unit Leader has held the position for at least the previous 12 months AND is not an OA member THEN</a:t>
            </a:r>
            <a:endParaRPr sz="1800" dirty="0"/>
          </a:p>
          <a:p>
            <a:pPr marL="1143000" lvl="2" indent="-228600" algn="l" rtl="0">
              <a:lnSpc>
                <a:spcPct val="100000"/>
              </a:lnSpc>
              <a:spcBef>
                <a:spcPts val="1000"/>
              </a:spcBef>
              <a:spcAft>
                <a:spcPts val="0"/>
              </a:spcAft>
              <a:buSzPct val="80000"/>
              <a:buChar char="►"/>
            </a:pPr>
            <a:r>
              <a:rPr lang="en-US" sz="1600" dirty="0"/>
              <a:t>The Unit Committee MAY ALSO nominate the Unit Leader</a:t>
            </a:r>
            <a:endParaRPr sz="1600" dirty="0"/>
          </a:p>
          <a:p>
            <a:pPr marL="1600200" lvl="3" indent="-228600" algn="l" rtl="0">
              <a:lnSpc>
                <a:spcPct val="100000"/>
              </a:lnSpc>
              <a:spcBef>
                <a:spcPts val="1000"/>
              </a:spcBef>
              <a:spcAft>
                <a:spcPts val="0"/>
              </a:spcAft>
              <a:buSzPct val="80000"/>
              <a:buChar char="►"/>
            </a:pPr>
            <a:r>
              <a:rPr lang="en-US" sz="1400" dirty="0"/>
              <a:t>NOT Assistant Unit Leaders</a:t>
            </a:r>
            <a:endParaRPr sz="1400" dirty="0"/>
          </a:p>
          <a:p>
            <a:pPr marL="1600200" lvl="3" indent="-228600" algn="l" rtl="0">
              <a:lnSpc>
                <a:spcPct val="100000"/>
              </a:lnSpc>
              <a:spcBef>
                <a:spcPts val="1000"/>
              </a:spcBef>
              <a:spcAft>
                <a:spcPts val="0"/>
              </a:spcAft>
              <a:buSzPct val="80000"/>
              <a:buChar char="►"/>
            </a:pPr>
            <a:r>
              <a:rPr lang="en-US" sz="1400" dirty="0"/>
              <a:t>This is in addition to any “2/3” nominations</a:t>
            </a:r>
            <a:endParaRPr sz="1400" dirty="0"/>
          </a:p>
          <a:p>
            <a:pPr marL="342900" lvl="0" indent="-342900" algn="l" rtl="0">
              <a:lnSpc>
                <a:spcPct val="100000"/>
              </a:lnSpc>
              <a:spcBef>
                <a:spcPts val="1000"/>
              </a:spcBef>
              <a:spcAft>
                <a:spcPts val="0"/>
              </a:spcAft>
              <a:buSzPct val="79999"/>
              <a:buChar char="►"/>
            </a:pPr>
            <a:r>
              <a:rPr lang="en-US" sz="2000" dirty="0"/>
              <a:t>“</a:t>
            </a:r>
            <a:r>
              <a:rPr lang="en-US" sz="2000" b="1" dirty="0"/>
              <a:t>Recommended</a:t>
            </a:r>
            <a:r>
              <a:rPr lang="en-US" sz="2000" dirty="0"/>
              <a:t>” by Adult Selection Committee</a:t>
            </a:r>
            <a:endParaRPr sz="2000" dirty="0"/>
          </a:p>
          <a:p>
            <a:pPr marL="742950" lvl="1" indent="-285750" algn="l" rtl="0">
              <a:lnSpc>
                <a:spcPct val="100000"/>
              </a:lnSpc>
              <a:spcBef>
                <a:spcPts val="1000"/>
              </a:spcBef>
              <a:spcAft>
                <a:spcPts val="0"/>
              </a:spcAft>
              <a:buSzPct val="80000"/>
              <a:buChar char="►"/>
            </a:pPr>
            <a:r>
              <a:rPr lang="en-US" sz="1800" dirty="0"/>
              <a:t>Lodge Adviser &amp; Staff Adviser </a:t>
            </a:r>
            <a:endParaRPr sz="1800" dirty="0"/>
          </a:p>
          <a:p>
            <a:pPr marL="742950" lvl="1" indent="-285750" algn="l" rtl="0">
              <a:lnSpc>
                <a:spcPct val="100000"/>
              </a:lnSpc>
              <a:spcBef>
                <a:spcPts val="1000"/>
              </a:spcBef>
              <a:spcAft>
                <a:spcPts val="0"/>
              </a:spcAft>
              <a:buSzPct val="80000"/>
              <a:buChar char="►"/>
            </a:pPr>
            <a:r>
              <a:rPr lang="en-US" sz="1800" dirty="0"/>
              <a:t>Council Camping Committee Chairman </a:t>
            </a:r>
            <a:endParaRPr sz="1800" dirty="0"/>
          </a:p>
          <a:p>
            <a:pPr marL="342900" lvl="0" indent="-342900" algn="l" rtl="0">
              <a:lnSpc>
                <a:spcPct val="100000"/>
              </a:lnSpc>
              <a:spcBef>
                <a:spcPts val="1000"/>
              </a:spcBef>
              <a:spcAft>
                <a:spcPts val="0"/>
              </a:spcAft>
              <a:buSzPct val="79999"/>
              <a:buChar char="►"/>
            </a:pPr>
            <a:r>
              <a:rPr lang="en-US" sz="2000" dirty="0"/>
              <a:t>“</a:t>
            </a:r>
            <a:r>
              <a:rPr lang="en-US" sz="2000" b="1" dirty="0"/>
              <a:t>Approved</a:t>
            </a:r>
            <a:r>
              <a:rPr lang="en-US" sz="2000" dirty="0"/>
              <a:t>” by Scout Executive</a:t>
            </a:r>
            <a:endParaRPr sz="2000" dirty="0"/>
          </a:p>
        </p:txBody>
      </p:sp>
      <p:sp>
        <p:nvSpPr>
          <p:cNvPr id="261" name="Google Shape;261;p18"/>
          <p:cNvSpPr/>
          <p:nvPr/>
        </p:nvSpPr>
        <p:spPr>
          <a:xfrm rot="10800000" flipH="1">
            <a:off x="2438400" y="762000"/>
            <a:ext cx="228600" cy="135860"/>
          </a:xfrm>
          <a:prstGeom prst="rightArrow">
            <a:avLst>
              <a:gd name="adj1" fmla="val 50000"/>
              <a:gd name="adj2" fmla="val 50000"/>
            </a:avLst>
          </a:prstGeom>
          <a:solidFill>
            <a:schemeClr val="accent1"/>
          </a:solidFill>
          <a:ln w="19050" cap="rnd" cmpd="sng">
            <a:solidFill>
              <a:srgbClr val="698D1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pic>
        <p:nvPicPr>
          <p:cNvPr id="262" name="Google Shape;262;p18"/>
          <p:cNvPicPr preferRelativeResize="0"/>
          <p:nvPr/>
        </p:nvPicPr>
        <p:blipFill rotWithShape="1">
          <a:blip r:embed="rId3">
            <a:alphaModFix/>
          </a:blip>
          <a:srcRect/>
          <a:stretch/>
        </p:blipFill>
        <p:spPr>
          <a:xfrm>
            <a:off x="5029200" y="762000"/>
            <a:ext cx="256054" cy="18899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19"/>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Adult Eligibility</a:t>
            </a:r>
            <a:endParaRPr/>
          </a:p>
        </p:txBody>
      </p:sp>
      <p:sp>
        <p:nvSpPr>
          <p:cNvPr id="268" name="Google Shape;268;p19"/>
          <p:cNvSpPr txBox="1">
            <a:spLocks noGrp="1"/>
          </p:cNvSpPr>
          <p:nvPr>
            <p:ph type="body" idx="1"/>
          </p:nvPr>
        </p:nvSpPr>
        <p:spPr>
          <a:xfrm>
            <a:off x="203200" y="1295400"/>
            <a:ext cx="7711439" cy="482092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en-US" sz="2400"/>
              <a:t>Same camping requirement as a youth</a:t>
            </a:r>
            <a:endParaRPr sz="2400"/>
          </a:p>
          <a:p>
            <a:pPr marL="742950" lvl="1" indent="-285750" algn="l" rtl="0">
              <a:lnSpc>
                <a:spcPct val="100000"/>
              </a:lnSpc>
              <a:spcBef>
                <a:spcPts val="1000"/>
              </a:spcBef>
              <a:spcAft>
                <a:spcPts val="0"/>
              </a:spcAft>
              <a:buSzPts val="1280"/>
              <a:buChar char="►"/>
            </a:pPr>
            <a:r>
              <a:rPr lang="en-US" sz="2000"/>
              <a:t>No exceptions or waivers</a:t>
            </a:r>
            <a:endParaRPr sz="2000"/>
          </a:p>
          <a:p>
            <a:pPr marL="742950" lvl="1" indent="-285750" algn="l" rtl="0">
              <a:lnSpc>
                <a:spcPct val="100000"/>
              </a:lnSpc>
              <a:spcBef>
                <a:spcPts val="1000"/>
              </a:spcBef>
              <a:spcAft>
                <a:spcPts val="0"/>
              </a:spcAft>
              <a:buSzPts val="1280"/>
              <a:buChar char="►"/>
            </a:pPr>
            <a:r>
              <a:rPr lang="en-US" sz="2000"/>
              <a:t>Cub Scout camping doesn’t count</a:t>
            </a:r>
            <a:endParaRPr sz="2000"/>
          </a:p>
          <a:p>
            <a:pPr marL="342900" lvl="0" indent="-342900" algn="l" rtl="0">
              <a:lnSpc>
                <a:spcPct val="100000"/>
              </a:lnSpc>
              <a:spcBef>
                <a:spcPts val="1000"/>
              </a:spcBef>
              <a:spcAft>
                <a:spcPts val="0"/>
              </a:spcAft>
              <a:buSzPts val="1440"/>
              <a:buChar char="►"/>
            </a:pPr>
            <a:r>
              <a:rPr lang="en-US" sz="2400"/>
              <a:t>Nominated by Unit Committee</a:t>
            </a:r>
            <a:endParaRPr sz="2400"/>
          </a:p>
          <a:p>
            <a:pPr marL="742950" lvl="1" indent="-285750" algn="l" rtl="0">
              <a:lnSpc>
                <a:spcPct val="100000"/>
              </a:lnSpc>
              <a:spcBef>
                <a:spcPts val="1000"/>
              </a:spcBef>
              <a:spcAft>
                <a:spcPts val="0"/>
              </a:spcAft>
              <a:buSzPts val="1280"/>
              <a:buChar char="►"/>
            </a:pPr>
            <a:r>
              <a:rPr lang="en-US" sz="2000"/>
              <a:t>NOT an honorarium, recognition, or “Thanks, bud!”</a:t>
            </a:r>
            <a:endParaRPr sz="2000"/>
          </a:p>
          <a:p>
            <a:pPr marL="742950" lvl="1" indent="-285750" algn="l" rtl="0">
              <a:lnSpc>
                <a:spcPct val="100000"/>
              </a:lnSpc>
              <a:spcBef>
                <a:spcPts val="1000"/>
              </a:spcBef>
              <a:spcAft>
                <a:spcPts val="0"/>
              </a:spcAft>
              <a:buSzPts val="1280"/>
              <a:buChar char="►"/>
            </a:pPr>
            <a:r>
              <a:rPr lang="en-US" sz="2000"/>
              <a:t>ONLY if at least one youth is elected</a:t>
            </a:r>
            <a:endParaRPr sz="2000"/>
          </a:p>
          <a:p>
            <a:pPr marL="742950" lvl="1" indent="-285750" algn="l" rtl="0">
              <a:lnSpc>
                <a:spcPct val="100000"/>
              </a:lnSpc>
              <a:spcBef>
                <a:spcPts val="1000"/>
              </a:spcBef>
              <a:spcAft>
                <a:spcPts val="0"/>
              </a:spcAft>
              <a:buSzPts val="1280"/>
              <a:buChar char="►"/>
            </a:pPr>
            <a:r>
              <a:rPr lang="en-US" sz="2000"/>
              <a:t>ONLY to contribute to the OA’s program</a:t>
            </a:r>
            <a:endParaRPr sz="2000"/>
          </a:p>
          <a:p>
            <a:pPr marL="742950" lvl="1" indent="-285750" algn="l" rtl="0">
              <a:lnSpc>
                <a:spcPct val="100000"/>
              </a:lnSpc>
              <a:spcBef>
                <a:spcPts val="1000"/>
              </a:spcBef>
              <a:spcAft>
                <a:spcPts val="0"/>
              </a:spcAft>
              <a:buSzPts val="1280"/>
              <a:buChar char="►"/>
            </a:pPr>
            <a:r>
              <a:rPr lang="en-US" sz="2000"/>
              <a:t>Requires a completed OA Adult Nomination Form</a:t>
            </a:r>
            <a:endParaRPr sz="2000"/>
          </a:p>
          <a:p>
            <a:pPr marL="1143000" lvl="2" indent="-228600" algn="l" rtl="0">
              <a:lnSpc>
                <a:spcPct val="100000"/>
              </a:lnSpc>
              <a:spcBef>
                <a:spcPts val="1000"/>
              </a:spcBef>
              <a:spcAft>
                <a:spcPts val="0"/>
              </a:spcAft>
              <a:buSzPts val="1120"/>
              <a:buChar char="►"/>
            </a:pPr>
            <a:r>
              <a:rPr lang="en-US" sz="1800"/>
              <a:t>LodgeMaster will email Unit Leader and Cmte Chair AFTER youth election results have been “Posted” by the chapter and “Approved” by the lodge.</a:t>
            </a:r>
            <a:endParaRPr sz="18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20"/>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District or Council Adults</a:t>
            </a:r>
            <a:endParaRPr/>
          </a:p>
        </p:txBody>
      </p:sp>
      <p:sp>
        <p:nvSpPr>
          <p:cNvPr id="274" name="Google Shape;274;p20"/>
          <p:cNvSpPr txBox="1">
            <a:spLocks noGrp="1"/>
          </p:cNvSpPr>
          <p:nvPr>
            <p:ph type="body" idx="1"/>
          </p:nvPr>
        </p:nvSpPr>
        <p:spPr>
          <a:xfrm>
            <a:off x="609598" y="1600200"/>
            <a:ext cx="7203441" cy="4648199"/>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en-US" sz="2400" dirty="0"/>
              <a:t>May be nominated only if the Adult’s primary registration is the District or Council by:</a:t>
            </a:r>
            <a:endParaRPr sz="2400" dirty="0"/>
          </a:p>
          <a:p>
            <a:pPr marL="742950" lvl="1" indent="-285750" algn="l" rtl="0">
              <a:lnSpc>
                <a:spcPct val="100000"/>
              </a:lnSpc>
              <a:spcBef>
                <a:spcPts val="1000"/>
              </a:spcBef>
              <a:spcAft>
                <a:spcPts val="0"/>
              </a:spcAft>
              <a:buSzPts val="1280"/>
              <a:buChar char="►"/>
            </a:pPr>
            <a:r>
              <a:rPr lang="en-US" sz="2000" dirty="0"/>
              <a:t>Lodge Adviser, District Chairman</a:t>
            </a:r>
            <a:endParaRPr sz="2000" dirty="0"/>
          </a:p>
          <a:p>
            <a:pPr marL="742950" lvl="1" indent="-285750" algn="l" rtl="0">
              <a:lnSpc>
                <a:spcPct val="100000"/>
              </a:lnSpc>
              <a:spcBef>
                <a:spcPts val="1000"/>
              </a:spcBef>
              <a:spcAft>
                <a:spcPts val="0"/>
              </a:spcAft>
              <a:buSzPts val="1280"/>
              <a:buChar char="►"/>
            </a:pPr>
            <a:r>
              <a:rPr lang="en-US" sz="2000" dirty="0"/>
              <a:t>Council President, Professional Staff (Paid)</a:t>
            </a:r>
            <a:endParaRPr sz="2000" dirty="0"/>
          </a:p>
          <a:p>
            <a:pPr marL="342900" lvl="0" indent="-342900" algn="l" rtl="0">
              <a:lnSpc>
                <a:spcPct val="100000"/>
              </a:lnSpc>
              <a:spcBef>
                <a:spcPts val="1000"/>
              </a:spcBef>
              <a:spcAft>
                <a:spcPts val="0"/>
              </a:spcAft>
              <a:buSzPts val="1440"/>
              <a:buChar char="►"/>
            </a:pPr>
            <a:r>
              <a:rPr lang="en-US" sz="2400" dirty="0"/>
              <a:t>May have the camping requirement waived </a:t>
            </a:r>
            <a:endParaRPr sz="2400" dirty="0"/>
          </a:p>
          <a:p>
            <a:pPr marL="742950" lvl="1" indent="-285750" algn="l" rtl="0">
              <a:lnSpc>
                <a:spcPct val="100000"/>
              </a:lnSpc>
              <a:spcBef>
                <a:spcPts val="1000"/>
              </a:spcBef>
              <a:spcAft>
                <a:spcPts val="0"/>
              </a:spcAft>
              <a:buSzPts val="1280"/>
              <a:buChar char="►"/>
            </a:pPr>
            <a:r>
              <a:rPr lang="en-US" sz="2000" dirty="0"/>
              <a:t>Professionals are ex officio members (“from the office”) of the lodge while they are employed</a:t>
            </a:r>
            <a:endParaRPr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21"/>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Election Planning</a:t>
            </a:r>
            <a:endParaRPr/>
          </a:p>
        </p:txBody>
      </p:sp>
      <p:sp>
        <p:nvSpPr>
          <p:cNvPr id="280" name="Google Shape;280;p21"/>
          <p:cNvSpPr txBox="1">
            <a:spLocks noGrp="1"/>
          </p:cNvSpPr>
          <p:nvPr>
            <p:ph type="body" idx="1"/>
          </p:nvPr>
        </p:nvSpPr>
        <p:spPr>
          <a:xfrm>
            <a:off x="76200" y="1295400"/>
            <a:ext cx="7686040" cy="5196840"/>
          </a:xfrm>
          <a:prstGeom prst="rect">
            <a:avLst/>
          </a:prstGeom>
          <a:noFill/>
          <a:ln>
            <a:noFill/>
          </a:ln>
        </p:spPr>
        <p:txBody>
          <a:bodyPr spcFirstLastPara="1" wrap="square" lIns="91425" tIns="45700" rIns="91425" bIns="45700" anchor="t" anchorCtr="0">
            <a:normAutofit fontScale="92500"/>
          </a:bodyPr>
          <a:lstStyle/>
          <a:p>
            <a:pPr marL="342900" lvl="0" indent="-342900" algn="l" rtl="0">
              <a:lnSpc>
                <a:spcPct val="100000"/>
              </a:lnSpc>
              <a:spcBef>
                <a:spcPts val="0"/>
              </a:spcBef>
              <a:spcAft>
                <a:spcPts val="0"/>
              </a:spcAft>
              <a:buSzPct val="79999"/>
              <a:buChar char="►"/>
            </a:pPr>
            <a:r>
              <a:rPr lang="en-US" sz="2000" dirty="0"/>
              <a:t>Coordinate with the UL for time and place for the OA election. </a:t>
            </a:r>
            <a:endParaRPr sz="2000" dirty="0"/>
          </a:p>
          <a:p>
            <a:pPr marL="742950" lvl="1" indent="-285750" algn="l" rtl="0">
              <a:lnSpc>
                <a:spcPct val="100000"/>
              </a:lnSpc>
              <a:spcBef>
                <a:spcPts val="1000"/>
              </a:spcBef>
              <a:spcAft>
                <a:spcPts val="0"/>
              </a:spcAft>
              <a:buSzPct val="80000"/>
              <a:buChar char="►"/>
            </a:pPr>
            <a:r>
              <a:rPr lang="en-US" sz="1800" dirty="0"/>
              <a:t>Meeting, campout, event… Fine!</a:t>
            </a:r>
            <a:endParaRPr sz="1800" dirty="0"/>
          </a:p>
          <a:p>
            <a:pPr marL="742950" lvl="1" indent="-285750" algn="l" rtl="0">
              <a:lnSpc>
                <a:spcPct val="100000"/>
              </a:lnSpc>
              <a:spcBef>
                <a:spcPts val="1000"/>
              </a:spcBef>
              <a:spcAft>
                <a:spcPts val="0"/>
              </a:spcAft>
              <a:buSzPct val="80000"/>
              <a:buChar char="►"/>
            </a:pPr>
            <a:r>
              <a:rPr lang="en-US" sz="1800" dirty="0"/>
              <a:t>LodgeMaster will send the initial email to Unit Leaders</a:t>
            </a:r>
            <a:endParaRPr sz="1800" dirty="0"/>
          </a:p>
          <a:p>
            <a:pPr marL="1143000" lvl="2" indent="-228600" algn="l" rtl="0">
              <a:lnSpc>
                <a:spcPct val="100000"/>
              </a:lnSpc>
              <a:spcBef>
                <a:spcPts val="1000"/>
              </a:spcBef>
              <a:spcAft>
                <a:spcPts val="0"/>
              </a:spcAft>
              <a:buSzPct val="80000"/>
              <a:buChar char="►"/>
            </a:pPr>
            <a:r>
              <a:rPr lang="en-US" sz="1600" dirty="0"/>
              <a:t>The chapter must follow up to verify they received it</a:t>
            </a:r>
            <a:endParaRPr sz="1600" dirty="0"/>
          </a:p>
          <a:p>
            <a:pPr marL="1143000" lvl="2" indent="-228600" algn="l" rtl="0">
              <a:lnSpc>
                <a:spcPct val="100000"/>
              </a:lnSpc>
              <a:spcBef>
                <a:spcPts val="1000"/>
              </a:spcBef>
              <a:spcAft>
                <a:spcPts val="0"/>
              </a:spcAft>
              <a:buSzPct val="80000"/>
              <a:buChar char="►"/>
            </a:pPr>
            <a:r>
              <a:rPr lang="en-US" sz="1600" dirty="0"/>
              <a:t>Best Practice: Use the lodge standard follow up letter</a:t>
            </a:r>
            <a:endParaRPr sz="1600" dirty="0"/>
          </a:p>
          <a:p>
            <a:pPr marL="342900" lvl="0" indent="-342900" algn="l" rtl="0">
              <a:lnSpc>
                <a:spcPct val="100000"/>
              </a:lnSpc>
              <a:spcBef>
                <a:spcPts val="1000"/>
              </a:spcBef>
              <a:spcAft>
                <a:spcPts val="0"/>
              </a:spcAft>
              <a:buSzPct val="79999"/>
              <a:buChar char="►"/>
            </a:pPr>
            <a:r>
              <a:rPr lang="en-US" sz="2000" dirty="0"/>
              <a:t>Show up as promised!</a:t>
            </a:r>
            <a:endParaRPr sz="2000" dirty="0"/>
          </a:p>
          <a:p>
            <a:pPr marL="742950" lvl="1" indent="-285750" algn="l" rtl="0">
              <a:lnSpc>
                <a:spcPct val="100000"/>
              </a:lnSpc>
              <a:spcBef>
                <a:spcPts val="1000"/>
              </a:spcBef>
              <a:spcAft>
                <a:spcPts val="0"/>
              </a:spcAft>
              <a:buSzPct val="80000"/>
              <a:buChar char="►"/>
            </a:pPr>
            <a:r>
              <a:rPr lang="en-US" sz="1800" dirty="0"/>
              <a:t>The Order must be represented by a </a:t>
            </a:r>
            <a:r>
              <a:rPr lang="en-US" sz="1800" u="sng" dirty="0"/>
              <a:t>trained</a:t>
            </a:r>
            <a:r>
              <a:rPr lang="en-US" sz="1800" dirty="0"/>
              <a:t> 2 or 3 member team…</a:t>
            </a:r>
            <a:endParaRPr sz="1800" dirty="0"/>
          </a:p>
          <a:p>
            <a:pPr marL="742950" lvl="1" indent="-285750" algn="l" rtl="0">
              <a:lnSpc>
                <a:spcPct val="100000"/>
              </a:lnSpc>
              <a:spcBef>
                <a:spcPts val="1000"/>
              </a:spcBef>
              <a:spcAft>
                <a:spcPts val="0"/>
              </a:spcAft>
              <a:buSzPct val="80000"/>
              <a:buChar char="►"/>
            </a:pPr>
            <a:r>
              <a:rPr lang="en-US" sz="1800" dirty="0"/>
              <a:t>Youth is team leader.  Adult is “support.”</a:t>
            </a:r>
            <a:endParaRPr sz="1800" dirty="0"/>
          </a:p>
          <a:p>
            <a:pPr marL="742950" lvl="1" indent="-285750" algn="l" rtl="0">
              <a:lnSpc>
                <a:spcPct val="100000"/>
              </a:lnSpc>
              <a:spcBef>
                <a:spcPts val="1000"/>
              </a:spcBef>
              <a:spcAft>
                <a:spcPts val="0"/>
              </a:spcAft>
              <a:buSzPct val="80000"/>
              <a:buChar char="►"/>
            </a:pPr>
            <a:r>
              <a:rPr lang="en-US" sz="1800" dirty="0"/>
              <a:t>Best practices: </a:t>
            </a:r>
            <a:endParaRPr sz="1800" dirty="0"/>
          </a:p>
          <a:p>
            <a:pPr marL="1143000" lvl="2" indent="-228600" algn="l" rtl="0">
              <a:lnSpc>
                <a:spcPct val="100000"/>
              </a:lnSpc>
              <a:spcBef>
                <a:spcPts val="1000"/>
              </a:spcBef>
              <a:spcAft>
                <a:spcPts val="0"/>
              </a:spcAft>
              <a:buSzPct val="80000"/>
              <a:buChar char="►"/>
            </a:pPr>
            <a:r>
              <a:rPr lang="en-US" sz="1600" dirty="0"/>
              <a:t>Election team members should not conduct voting or count ballots for their own unit. The integrity of the election is enhanced when the team conducting voting is obviously impartial.</a:t>
            </a:r>
            <a:endParaRPr sz="1600" dirty="0"/>
          </a:p>
          <a:p>
            <a:pPr marL="1143000" lvl="2" indent="-228600" algn="l" rtl="0">
              <a:lnSpc>
                <a:spcPct val="100000"/>
              </a:lnSpc>
              <a:spcBef>
                <a:spcPts val="1000"/>
              </a:spcBef>
              <a:spcAft>
                <a:spcPts val="0"/>
              </a:spcAft>
              <a:buSzPct val="80000"/>
              <a:buChar char="►"/>
            </a:pPr>
            <a:r>
              <a:rPr lang="en-US" sz="1600" dirty="0"/>
              <a:t>A trained team-member, who is skilled in explaining the Order, it’s purpose, eligibility, and or election procedures, may provide this service to their own unit.</a:t>
            </a:r>
            <a:endParaRPr sz="16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22"/>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Election Procedure</a:t>
            </a:r>
            <a:endParaRPr/>
          </a:p>
        </p:txBody>
      </p:sp>
      <p:sp>
        <p:nvSpPr>
          <p:cNvPr id="286" name="Google Shape;286;p22"/>
          <p:cNvSpPr txBox="1">
            <a:spLocks noGrp="1"/>
          </p:cNvSpPr>
          <p:nvPr>
            <p:ph type="body" idx="1"/>
          </p:nvPr>
        </p:nvSpPr>
        <p:spPr>
          <a:xfrm>
            <a:off x="274320" y="1143000"/>
            <a:ext cx="7477760" cy="533908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ct val="79999"/>
              <a:buChar char="►"/>
            </a:pPr>
            <a:r>
              <a:rPr lang="en-US" sz="2000" dirty="0"/>
              <a:t>Eligibility rules must be explained to the troop</a:t>
            </a:r>
            <a:endParaRPr sz="2000" dirty="0"/>
          </a:p>
          <a:p>
            <a:pPr marL="342900" lvl="0" indent="-342900" algn="l" rtl="0">
              <a:lnSpc>
                <a:spcPct val="100000"/>
              </a:lnSpc>
              <a:spcBef>
                <a:spcPts val="1000"/>
              </a:spcBef>
              <a:spcAft>
                <a:spcPts val="0"/>
              </a:spcAft>
              <a:buSzPct val="79999"/>
              <a:buChar char="►"/>
            </a:pPr>
            <a:r>
              <a:rPr lang="en-US" sz="2000" dirty="0"/>
              <a:t>At least 50% of the registered active members must be present</a:t>
            </a:r>
            <a:endParaRPr sz="2000" dirty="0"/>
          </a:p>
          <a:p>
            <a:pPr marL="742950" lvl="1" indent="-285750" algn="l" rtl="0">
              <a:lnSpc>
                <a:spcPct val="100000"/>
              </a:lnSpc>
              <a:spcBef>
                <a:spcPts val="1000"/>
              </a:spcBef>
              <a:spcAft>
                <a:spcPts val="0"/>
              </a:spcAft>
              <a:buSzPct val="80000"/>
              <a:buChar char="►"/>
            </a:pPr>
            <a:r>
              <a:rPr lang="en-US" sz="1800" dirty="0"/>
              <a:t>Must hold BSA membership card and participate in some troop activities to be deemed “active”</a:t>
            </a:r>
            <a:endParaRPr sz="1800" dirty="0"/>
          </a:p>
          <a:p>
            <a:pPr marL="342900" lvl="0" indent="-342900" algn="l" rtl="0">
              <a:lnSpc>
                <a:spcPct val="100000"/>
              </a:lnSpc>
              <a:spcBef>
                <a:spcPts val="1000"/>
              </a:spcBef>
              <a:spcAft>
                <a:spcPts val="0"/>
              </a:spcAft>
              <a:buSzPct val="79999"/>
              <a:buChar char="►"/>
            </a:pPr>
            <a:r>
              <a:rPr lang="en-US" sz="2000" dirty="0"/>
              <a:t>Both members and non-members can vote</a:t>
            </a:r>
            <a:endParaRPr sz="2000" dirty="0"/>
          </a:p>
          <a:p>
            <a:pPr marL="342900" lvl="0" indent="-342900" algn="l" rtl="0">
              <a:lnSpc>
                <a:spcPct val="100000"/>
              </a:lnSpc>
              <a:spcBef>
                <a:spcPts val="1000"/>
              </a:spcBef>
              <a:spcAft>
                <a:spcPts val="0"/>
              </a:spcAft>
              <a:buSzPct val="79999"/>
              <a:buChar char="►"/>
            </a:pPr>
            <a:r>
              <a:rPr lang="en-US" sz="2000" dirty="0"/>
              <a:t>Scouts of the unit considered youth </a:t>
            </a:r>
            <a:r>
              <a:rPr lang="en-US" sz="2000" i="1" dirty="0"/>
              <a:t>in the OA </a:t>
            </a:r>
            <a:r>
              <a:rPr lang="en-US" sz="2000" dirty="0"/>
              <a:t>may likewise vote in an OA election</a:t>
            </a:r>
            <a:endParaRPr sz="2000" dirty="0"/>
          </a:p>
          <a:p>
            <a:pPr marL="742950" lvl="1" indent="-285750" algn="l" rtl="0">
              <a:lnSpc>
                <a:spcPct val="100000"/>
              </a:lnSpc>
              <a:spcBef>
                <a:spcPts val="1000"/>
              </a:spcBef>
              <a:spcAft>
                <a:spcPts val="0"/>
              </a:spcAft>
              <a:buSzPct val="80000"/>
              <a:buChar char="►"/>
            </a:pPr>
            <a:r>
              <a:rPr lang="en-US" sz="1800" dirty="0"/>
              <a:t>A Scout with disabilities, who is classified as a youth member of the unit, shall be considered a youth (voting) member of the Order of the Arrow regardless of age. </a:t>
            </a:r>
            <a:endParaRPr sz="1800" dirty="0"/>
          </a:p>
          <a:p>
            <a:pPr marL="742950" lvl="1" indent="-285750" algn="l" rtl="0">
              <a:lnSpc>
                <a:spcPct val="100000"/>
              </a:lnSpc>
              <a:spcBef>
                <a:spcPts val="1000"/>
              </a:spcBef>
              <a:spcAft>
                <a:spcPts val="0"/>
              </a:spcAft>
              <a:buSzPct val="80000"/>
              <a:buChar char="►"/>
            </a:pPr>
            <a:r>
              <a:rPr lang="en-US" sz="1800" dirty="0"/>
              <a:t>This is the only instance where someone over 21 can vote in an OA election.</a:t>
            </a:r>
            <a:endParaRPr sz="1800" dirty="0"/>
          </a:p>
          <a:p>
            <a:pPr marL="342900" lvl="0" indent="-342900" algn="l" rtl="0">
              <a:lnSpc>
                <a:spcPct val="100000"/>
              </a:lnSpc>
              <a:spcBef>
                <a:spcPts val="1000"/>
              </a:spcBef>
              <a:spcAft>
                <a:spcPts val="0"/>
              </a:spcAft>
              <a:buSzPct val="79999"/>
              <a:buChar char="►"/>
            </a:pPr>
            <a:r>
              <a:rPr lang="en-US" sz="2000" dirty="0"/>
              <a:t>Elections conducted outside of a unit’s home council are not permitted. Ever.</a:t>
            </a:r>
            <a:endParaRPr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23"/>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Team Leader</a:t>
            </a:r>
            <a:endParaRPr/>
          </a:p>
        </p:txBody>
      </p:sp>
      <p:sp>
        <p:nvSpPr>
          <p:cNvPr id="292" name="Google Shape;292;p23"/>
          <p:cNvSpPr txBox="1">
            <a:spLocks noGrp="1"/>
          </p:cNvSpPr>
          <p:nvPr>
            <p:ph type="body" idx="1"/>
          </p:nvPr>
        </p:nvSpPr>
        <p:spPr>
          <a:xfrm>
            <a:off x="142240" y="1447800"/>
            <a:ext cx="7660640" cy="5196840"/>
          </a:xfrm>
          <a:prstGeom prst="rect">
            <a:avLst/>
          </a:prstGeom>
          <a:noFill/>
          <a:ln>
            <a:noFill/>
          </a:ln>
        </p:spPr>
        <p:txBody>
          <a:bodyPr spcFirstLastPara="1" wrap="square" lIns="91425" tIns="45700" rIns="91425" bIns="45700" anchor="t" anchorCtr="0">
            <a:normAutofit lnSpcReduction="10000"/>
          </a:bodyPr>
          <a:lstStyle/>
          <a:p>
            <a:pPr marL="342900" lvl="0" indent="-342900" algn="l" rtl="0">
              <a:lnSpc>
                <a:spcPct val="100000"/>
              </a:lnSpc>
              <a:spcBef>
                <a:spcPts val="0"/>
              </a:spcBef>
              <a:spcAft>
                <a:spcPts val="0"/>
              </a:spcAft>
              <a:buSzPts val="1440"/>
              <a:buChar char="►"/>
            </a:pPr>
            <a:r>
              <a:rPr lang="en-US" sz="2400" dirty="0"/>
              <a:t>Explain to the UL that current procedures will be used</a:t>
            </a:r>
            <a:endParaRPr sz="2400" dirty="0"/>
          </a:p>
          <a:p>
            <a:pPr marL="742950" lvl="1" indent="-285750" algn="l" rtl="0">
              <a:lnSpc>
                <a:spcPct val="100000"/>
              </a:lnSpc>
              <a:spcBef>
                <a:spcPts val="1000"/>
              </a:spcBef>
              <a:spcAft>
                <a:spcPts val="0"/>
              </a:spcAft>
              <a:buSzPts val="1280"/>
              <a:buChar char="►"/>
            </a:pPr>
            <a:r>
              <a:rPr lang="en-US" sz="2000" dirty="0"/>
              <a:t>Available for reference in the UE Notebook</a:t>
            </a:r>
            <a:endParaRPr sz="2000" dirty="0"/>
          </a:p>
          <a:p>
            <a:pPr marL="742950" lvl="1" indent="-285750" algn="l" rtl="0">
              <a:lnSpc>
                <a:spcPct val="100000"/>
              </a:lnSpc>
              <a:spcBef>
                <a:spcPts val="1000"/>
              </a:spcBef>
              <a:spcAft>
                <a:spcPts val="0"/>
              </a:spcAft>
              <a:buSzPts val="1280"/>
              <a:buChar char="►"/>
            </a:pPr>
            <a:r>
              <a:rPr lang="en-US" sz="2000" dirty="0"/>
              <a:t>Brief &amp; Review</a:t>
            </a:r>
            <a:endParaRPr sz="2000" dirty="0"/>
          </a:p>
          <a:p>
            <a:pPr marL="1143000" lvl="2" indent="-228600" algn="l" rtl="0">
              <a:lnSpc>
                <a:spcPct val="100000"/>
              </a:lnSpc>
              <a:spcBef>
                <a:spcPts val="1000"/>
              </a:spcBef>
              <a:spcAft>
                <a:spcPts val="0"/>
              </a:spcAft>
              <a:buSzPts val="1120"/>
              <a:buChar char="►"/>
            </a:pPr>
            <a:r>
              <a:rPr lang="en-US" sz="1800" dirty="0"/>
              <a:t>Rights, attendance requirements, and voting rules</a:t>
            </a:r>
            <a:endParaRPr sz="1800" dirty="0"/>
          </a:p>
          <a:p>
            <a:pPr marL="342900" lvl="0" indent="-342900" algn="l" rtl="0">
              <a:lnSpc>
                <a:spcPct val="100000"/>
              </a:lnSpc>
              <a:spcBef>
                <a:spcPts val="1000"/>
              </a:spcBef>
              <a:spcAft>
                <a:spcPts val="0"/>
              </a:spcAft>
              <a:buSzPts val="1440"/>
              <a:buChar char="►"/>
            </a:pPr>
            <a:r>
              <a:rPr lang="en-US" sz="2400" dirty="0"/>
              <a:t>Verify that 50% of the registered active members are present</a:t>
            </a:r>
            <a:endParaRPr sz="2400" dirty="0"/>
          </a:p>
          <a:p>
            <a:pPr marL="342900" lvl="0" indent="-342900" algn="l" rtl="0">
              <a:lnSpc>
                <a:spcPct val="100000"/>
              </a:lnSpc>
              <a:spcBef>
                <a:spcPts val="1000"/>
              </a:spcBef>
              <a:spcAft>
                <a:spcPts val="0"/>
              </a:spcAft>
              <a:buSzPts val="1440"/>
              <a:buChar char="►"/>
            </a:pPr>
            <a:r>
              <a:rPr lang="en-US" sz="2400" dirty="0"/>
              <a:t>IF the unit does not meet the attendance requirement THEN</a:t>
            </a:r>
            <a:endParaRPr sz="2400" dirty="0"/>
          </a:p>
          <a:p>
            <a:pPr marL="742950" lvl="1" indent="-285750" algn="l" rtl="0">
              <a:lnSpc>
                <a:spcPct val="100000"/>
              </a:lnSpc>
              <a:spcBef>
                <a:spcPts val="1000"/>
              </a:spcBef>
              <a:spcAft>
                <a:spcPts val="0"/>
              </a:spcAft>
              <a:buSzPts val="1280"/>
              <a:buChar char="►"/>
            </a:pPr>
            <a:r>
              <a:rPr lang="en-US" sz="2000" dirty="0"/>
              <a:t>Politely explain that the election cannot be conducted because the attendance requirement has not been met.</a:t>
            </a:r>
            <a:endParaRPr sz="2000" dirty="0"/>
          </a:p>
          <a:p>
            <a:pPr marL="742950" lvl="1" indent="-285750" algn="l" rtl="0">
              <a:lnSpc>
                <a:spcPct val="100000"/>
              </a:lnSpc>
              <a:spcBef>
                <a:spcPts val="1000"/>
              </a:spcBef>
              <a:spcAft>
                <a:spcPts val="0"/>
              </a:spcAft>
              <a:buSzPts val="1280"/>
              <a:buChar char="►"/>
            </a:pPr>
            <a:r>
              <a:rPr lang="en-US" sz="2000" dirty="0"/>
              <a:t>Ask to reschedule the election.</a:t>
            </a:r>
            <a:endParaRPr sz="2000" dirty="0"/>
          </a:p>
          <a:p>
            <a:pPr marL="742950" lvl="1" indent="-285750" algn="l" rtl="0">
              <a:lnSpc>
                <a:spcPct val="100000"/>
              </a:lnSpc>
              <a:spcBef>
                <a:spcPts val="1000"/>
              </a:spcBef>
              <a:spcAft>
                <a:spcPts val="0"/>
              </a:spcAft>
              <a:buSzPts val="1280"/>
              <a:buChar char="►"/>
            </a:pPr>
            <a:r>
              <a:rPr lang="en-US" sz="2000" dirty="0"/>
              <a:t>Excuse the team.</a:t>
            </a:r>
            <a:endParaRPr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24"/>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Election Team</a:t>
            </a:r>
            <a:endParaRPr/>
          </a:p>
        </p:txBody>
      </p:sp>
      <p:sp>
        <p:nvSpPr>
          <p:cNvPr id="298" name="Google Shape;298;p24"/>
          <p:cNvSpPr txBox="1">
            <a:spLocks noGrp="1"/>
          </p:cNvSpPr>
          <p:nvPr>
            <p:ph type="body" idx="1"/>
          </p:nvPr>
        </p:nvSpPr>
        <p:spPr>
          <a:xfrm>
            <a:off x="203200" y="1371600"/>
            <a:ext cx="7650480" cy="518160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en-US" sz="2400" dirty="0"/>
              <a:t>Full uniform &amp; sash</a:t>
            </a:r>
            <a:endParaRPr sz="2400" dirty="0"/>
          </a:p>
          <a:p>
            <a:pPr marL="342900" lvl="0" indent="-342900" algn="l" rtl="0">
              <a:lnSpc>
                <a:spcPct val="100000"/>
              </a:lnSpc>
              <a:spcBef>
                <a:spcPts val="1000"/>
              </a:spcBef>
              <a:spcAft>
                <a:spcPts val="0"/>
              </a:spcAft>
              <a:buSzPts val="1440"/>
              <a:buChar char="►"/>
            </a:pPr>
            <a:r>
              <a:rPr lang="en-US" sz="2400" dirty="0"/>
              <a:t>“A Scout is Clean”</a:t>
            </a:r>
            <a:endParaRPr sz="2400" dirty="0"/>
          </a:p>
          <a:p>
            <a:pPr marL="342900" lvl="0" indent="-342900" algn="l" rtl="0">
              <a:lnSpc>
                <a:spcPct val="100000"/>
              </a:lnSpc>
              <a:spcBef>
                <a:spcPts val="1000"/>
              </a:spcBef>
              <a:spcAft>
                <a:spcPts val="0"/>
              </a:spcAft>
              <a:buSzPts val="1440"/>
              <a:buChar char="►"/>
            </a:pPr>
            <a:r>
              <a:rPr lang="en-US" sz="2400" dirty="0"/>
              <a:t>Use the Unit Election Script</a:t>
            </a:r>
            <a:endParaRPr sz="2400" dirty="0"/>
          </a:p>
          <a:p>
            <a:pPr marL="742950" lvl="1" indent="-285750" algn="l" rtl="0">
              <a:lnSpc>
                <a:spcPct val="100000"/>
              </a:lnSpc>
              <a:spcBef>
                <a:spcPts val="1000"/>
              </a:spcBef>
              <a:spcAft>
                <a:spcPts val="0"/>
              </a:spcAft>
              <a:buSzPts val="1280"/>
              <a:buChar char="►"/>
            </a:pPr>
            <a:r>
              <a:rPr lang="en-US" sz="2000" dirty="0"/>
              <a:t>Tipisa.org/resources/inductions</a:t>
            </a:r>
            <a:endParaRPr sz="2000" dirty="0"/>
          </a:p>
          <a:p>
            <a:pPr marL="342900" lvl="0" indent="-342900" algn="l" rtl="0">
              <a:lnSpc>
                <a:spcPct val="100000"/>
              </a:lnSpc>
              <a:spcBef>
                <a:spcPts val="1000"/>
              </a:spcBef>
              <a:spcAft>
                <a:spcPts val="0"/>
              </a:spcAft>
              <a:buSzPts val="1440"/>
              <a:buChar char="►"/>
            </a:pPr>
            <a:r>
              <a:rPr lang="en-US" sz="2400" dirty="0"/>
              <a:t>Use paper ballots with candidate names</a:t>
            </a:r>
            <a:endParaRPr sz="2400" dirty="0"/>
          </a:p>
          <a:p>
            <a:pPr marL="742950" lvl="1" indent="-285750" algn="l" rtl="0">
              <a:lnSpc>
                <a:spcPct val="100000"/>
              </a:lnSpc>
              <a:spcBef>
                <a:spcPts val="1000"/>
              </a:spcBef>
              <a:spcAft>
                <a:spcPts val="0"/>
              </a:spcAft>
              <a:buSzPts val="1280"/>
              <a:buChar char="►"/>
            </a:pPr>
            <a:r>
              <a:rPr lang="en-US" sz="2000" dirty="0"/>
              <a:t>Ballots will be sealed &amp; retained by the chapter for 1 year following election</a:t>
            </a:r>
            <a:endParaRPr sz="2000" dirty="0"/>
          </a:p>
          <a:p>
            <a:pPr marL="1143000" lvl="2" indent="-228600" algn="l" rtl="0">
              <a:lnSpc>
                <a:spcPct val="100000"/>
              </a:lnSpc>
              <a:spcBef>
                <a:spcPts val="1000"/>
              </a:spcBef>
              <a:spcAft>
                <a:spcPts val="0"/>
              </a:spcAft>
              <a:buSzPts val="1120"/>
              <a:buChar char="►"/>
            </a:pPr>
            <a:r>
              <a:rPr lang="en-US" sz="1800" dirty="0"/>
              <a:t>The UE envelope can be used for this purpose.</a:t>
            </a:r>
            <a:endParaRPr sz="1800" dirty="0"/>
          </a:p>
          <a:p>
            <a:pPr marL="1143000" lvl="2" indent="-228600" algn="l" rtl="0">
              <a:lnSpc>
                <a:spcPct val="100000"/>
              </a:lnSpc>
              <a:spcBef>
                <a:spcPts val="1000"/>
              </a:spcBef>
              <a:spcAft>
                <a:spcPts val="0"/>
              </a:spcAft>
              <a:buSzPts val="1120"/>
              <a:buChar char="►"/>
            </a:pPr>
            <a:r>
              <a:rPr lang="en-US" sz="1800" dirty="0"/>
              <a:t>Caution: Forms returned to the Lodge must be kept separate!</a:t>
            </a:r>
            <a:endParaRPr sz="1800" dirty="0"/>
          </a:p>
          <a:p>
            <a:pPr marL="1143000" lvl="2" indent="-228600" algn="l" rtl="0">
              <a:lnSpc>
                <a:spcPct val="100000"/>
              </a:lnSpc>
              <a:spcBef>
                <a:spcPts val="1000"/>
              </a:spcBef>
              <a:spcAft>
                <a:spcPts val="0"/>
              </a:spcAft>
              <a:buSzPts val="1120"/>
              <a:buChar char="►"/>
            </a:pPr>
            <a:r>
              <a:rPr lang="en-US" sz="1800" dirty="0"/>
              <a:t>OA election results are rarely challenged. </a:t>
            </a:r>
            <a:endParaRPr sz="1800" dirty="0"/>
          </a:p>
          <a:p>
            <a:pPr marL="1143000" lvl="2" indent="-228600" algn="l" rtl="0">
              <a:lnSpc>
                <a:spcPct val="100000"/>
              </a:lnSpc>
              <a:spcBef>
                <a:spcPts val="1000"/>
              </a:spcBef>
              <a:spcAft>
                <a:spcPts val="0"/>
              </a:spcAft>
              <a:buSzPts val="1120"/>
              <a:buChar char="►"/>
            </a:pPr>
            <a:r>
              <a:rPr lang="en-US" sz="1800" dirty="0"/>
              <a:t>Hard-copy proof is indispensable when challenges happen.</a:t>
            </a:r>
            <a:endParaRPr sz="18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25"/>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Voting</a:t>
            </a:r>
            <a:endParaRPr/>
          </a:p>
        </p:txBody>
      </p:sp>
      <p:sp>
        <p:nvSpPr>
          <p:cNvPr id="304" name="Google Shape;304;p25"/>
          <p:cNvSpPr txBox="1">
            <a:spLocks noGrp="1"/>
          </p:cNvSpPr>
          <p:nvPr>
            <p:ph type="body" idx="1"/>
          </p:nvPr>
        </p:nvSpPr>
        <p:spPr>
          <a:xfrm>
            <a:off x="162560" y="1371600"/>
            <a:ext cx="7569199" cy="4612640"/>
          </a:xfrm>
          <a:prstGeom prst="rect">
            <a:avLst/>
          </a:prstGeom>
          <a:noFill/>
          <a:ln>
            <a:noFill/>
          </a:ln>
        </p:spPr>
        <p:txBody>
          <a:bodyPr spcFirstLastPara="1" wrap="square" lIns="91425" tIns="45700" rIns="91425" bIns="45700" anchor="t" anchorCtr="0">
            <a:normAutofit lnSpcReduction="10000"/>
          </a:bodyPr>
          <a:lstStyle/>
          <a:p>
            <a:pPr marL="342900" lvl="0" indent="-342900" algn="l" rtl="0">
              <a:lnSpc>
                <a:spcPct val="100000"/>
              </a:lnSpc>
              <a:spcBef>
                <a:spcPts val="0"/>
              </a:spcBef>
              <a:spcAft>
                <a:spcPts val="0"/>
              </a:spcAft>
              <a:buSzPts val="1440"/>
              <a:buChar char="►"/>
            </a:pPr>
            <a:r>
              <a:rPr lang="en-US" sz="2400" dirty="0"/>
              <a:t>All unit youth members may vote</a:t>
            </a:r>
            <a:endParaRPr sz="2400" dirty="0"/>
          </a:p>
          <a:p>
            <a:pPr marL="342900" lvl="0" indent="-342900" algn="l" rtl="0">
              <a:lnSpc>
                <a:spcPct val="100000"/>
              </a:lnSpc>
              <a:spcBef>
                <a:spcPts val="1000"/>
              </a:spcBef>
              <a:spcAft>
                <a:spcPts val="0"/>
              </a:spcAft>
              <a:buSzPts val="1440"/>
              <a:buChar char="►"/>
            </a:pPr>
            <a:r>
              <a:rPr lang="en-US" sz="2400" dirty="0"/>
              <a:t>Scouts may vote for none, one, some, or all candidates</a:t>
            </a:r>
            <a:endParaRPr sz="2400" dirty="0"/>
          </a:p>
          <a:p>
            <a:pPr marL="342900" lvl="0" indent="-342900" algn="l" rtl="0">
              <a:lnSpc>
                <a:spcPct val="100000"/>
              </a:lnSpc>
              <a:spcBef>
                <a:spcPts val="1000"/>
              </a:spcBef>
              <a:spcAft>
                <a:spcPts val="0"/>
              </a:spcAft>
              <a:buSzPts val="1440"/>
              <a:buChar char="►"/>
            </a:pPr>
            <a:r>
              <a:rPr lang="en-US" sz="2400" dirty="0"/>
              <a:t>Candidates may vote for themselves</a:t>
            </a:r>
            <a:endParaRPr sz="2400" dirty="0"/>
          </a:p>
          <a:p>
            <a:pPr marL="342900" lvl="0" indent="-342900" algn="l" rtl="0">
              <a:lnSpc>
                <a:spcPct val="100000"/>
              </a:lnSpc>
              <a:spcBef>
                <a:spcPts val="1000"/>
              </a:spcBef>
              <a:spcAft>
                <a:spcPts val="0"/>
              </a:spcAft>
              <a:buSzPts val="1440"/>
              <a:buChar char="►"/>
            </a:pPr>
            <a:r>
              <a:rPr lang="en-US" sz="2400" dirty="0"/>
              <a:t>Voting is not required</a:t>
            </a:r>
            <a:endParaRPr sz="2400" dirty="0"/>
          </a:p>
          <a:p>
            <a:pPr marL="742950" lvl="1" indent="-285750" algn="l" rtl="0">
              <a:lnSpc>
                <a:spcPct val="100000"/>
              </a:lnSpc>
              <a:spcBef>
                <a:spcPts val="1000"/>
              </a:spcBef>
              <a:spcAft>
                <a:spcPts val="0"/>
              </a:spcAft>
              <a:buSzPts val="1280"/>
              <a:buChar char="►"/>
            </a:pPr>
            <a:r>
              <a:rPr lang="en-US" sz="2000" dirty="0"/>
              <a:t>“No ballot – No problem”</a:t>
            </a:r>
            <a:endParaRPr sz="2000" dirty="0"/>
          </a:p>
          <a:p>
            <a:pPr marL="742950" lvl="1" indent="-285750" algn="l" rtl="0">
              <a:lnSpc>
                <a:spcPct val="100000"/>
              </a:lnSpc>
              <a:spcBef>
                <a:spcPts val="1000"/>
              </a:spcBef>
              <a:spcAft>
                <a:spcPts val="0"/>
              </a:spcAft>
              <a:buSzPts val="1280"/>
              <a:buChar char="►"/>
            </a:pPr>
            <a:r>
              <a:rPr lang="en-US" sz="2000" dirty="0"/>
              <a:t>Scouts not wishing to vote should fold the ballot, slip it in their pocket, and dispose of it later.</a:t>
            </a:r>
            <a:endParaRPr sz="2000" dirty="0"/>
          </a:p>
          <a:p>
            <a:pPr marL="342900" lvl="0" indent="-342900" algn="l" rtl="0">
              <a:lnSpc>
                <a:spcPct val="100000"/>
              </a:lnSpc>
              <a:spcBef>
                <a:spcPts val="1000"/>
              </a:spcBef>
              <a:spcAft>
                <a:spcPts val="0"/>
              </a:spcAft>
              <a:buSzPts val="1440"/>
              <a:buChar char="►"/>
            </a:pPr>
            <a:r>
              <a:rPr lang="en-US" sz="2400" dirty="0"/>
              <a:t>Returning a blank ballot means “I don’t think anyone is worthy for this honor.”  </a:t>
            </a:r>
            <a:endParaRPr sz="2400" dirty="0"/>
          </a:p>
          <a:p>
            <a:pPr marL="342900" lvl="0" indent="-342900" algn="l" rtl="0">
              <a:lnSpc>
                <a:spcPct val="100000"/>
              </a:lnSpc>
              <a:spcBef>
                <a:spcPts val="1000"/>
              </a:spcBef>
              <a:spcAft>
                <a:spcPts val="0"/>
              </a:spcAft>
              <a:buSzPts val="1440"/>
              <a:buChar char="►"/>
            </a:pPr>
            <a:r>
              <a:rPr lang="en-US" sz="2400" dirty="0"/>
              <a:t>Blank ballots count as a vote </a:t>
            </a:r>
            <a:r>
              <a:rPr lang="en-US" sz="2400" u="sng" dirty="0"/>
              <a:t>against</a:t>
            </a:r>
            <a:r>
              <a:rPr lang="en-US" sz="2400" dirty="0"/>
              <a:t> ALL names.</a:t>
            </a:r>
            <a:endParaRPr sz="2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6"/>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Electing</a:t>
            </a:r>
            <a:endParaRPr/>
          </a:p>
        </p:txBody>
      </p:sp>
      <p:sp>
        <p:nvSpPr>
          <p:cNvPr id="310" name="Google Shape;310;p26"/>
          <p:cNvSpPr txBox="1">
            <a:spLocks noGrp="1"/>
          </p:cNvSpPr>
          <p:nvPr>
            <p:ph type="body" idx="1"/>
          </p:nvPr>
        </p:nvSpPr>
        <p:spPr>
          <a:xfrm>
            <a:off x="609598" y="1447800"/>
            <a:ext cx="7040881" cy="448564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en-US" sz="2400" dirty="0"/>
              <a:t>Election requires 50% approval from ballots received </a:t>
            </a:r>
            <a:endParaRPr sz="2400" dirty="0"/>
          </a:p>
          <a:p>
            <a:pPr marL="742950" lvl="1" indent="-285750" algn="l" rtl="0">
              <a:lnSpc>
                <a:spcPct val="100000"/>
              </a:lnSpc>
              <a:spcBef>
                <a:spcPts val="1000"/>
              </a:spcBef>
              <a:spcAft>
                <a:spcPts val="0"/>
              </a:spcAft>
              <a:buSzPts val="1280"/>
              <a:buChar char="►"/>
            </a:pPr>
            <a:r>
              <a:rPr lang="en-US" sz="2000" dirty="0"/>
              <a:t>Even/2 or (Odd + 1)/2</a:t>
            </a:r>
            <a:endParaRPr sz="2000" dirty="0"/>
          </a:p>
          <a:p>
            <a:pPr marL="342900" lvl="0" indent="-342900" algn="l" rtl="0">
              <a:lnSpc>
                <a:spcPct val="100000"/>
              </a:lnSpc>
              <a:spcBef>
                <a:spcPts val="1000"/>
              </a:spcBef>
              <a:spcAft>
                <a:spcPts val="0"/>
              </a:spcAft>
              <a:buSzPts val="1440"/>
              <a:buChar char="►"/>
            </a:pPr>
            <a:r>
              <a:rPr lang="en-US" sz="2400" dirty="0"/>
              <a:t>If none are elected in the 1</a:t>
            </a:r>
            <a:r>
              <a:rPr lang="en-US" sz="2400" baseline="30000" dirty="0"/>
              <a:t>st</a:t>
            </a:r>
            <a:r>
              <a:rPr lang="en-US" sz="2400" dirty="0"/>
              <a:t> round</a:t>
            </a:r>
            <a:endParaRPr sz="2400" dirty="0"/>
          </a:p>
          <a:p>
            <a:pPr marL="742950" lvl="1" indent="-285750" algn="l" rtl="0">
              <a:lnSpc>
                <a:spcPct val="100000"/>
              </a:lnSpc>
              <a:spcBef>
                <a:spcPts val="1000"/>
              </a:spcBef>
              <a:spcAft>
                <a:spcPts val="0"/>
              </a:spcAft>
              <a:buSzPts val="1280"/>
              <a:buChar char="►"/>
            </a:pPr>
            <a:r>
              <a:rPr lang="en-US" sz="2000" dirty="0"/>
              <a:t>Explain the OA once again and the desire we have to recognize honor campers</a:t>
            </a:r>
            <a:endParaRPr sz="2000" dirty="0"/>
          </a:p>
          <a:p>
            <a:pPr marL="742950" lvl="1" indent="-285750" algn="l" rtl="0">
              <a:lnSpc>
                <a:spcPct val="100000"/>
              </a:lnSpc>
              <a:spcBef>
                <a:spcPts val="1000"/>
              </a:spcBef>
              <a:spcAft>
                <a:spcPts val="0"/>
              </a:spcAft>
              <a:buSzPts val="1280"/>
              <a:buChar char="►"/>
            </a:pPr>
            <a:r>
              <a:rPr lang="en-US" sz="2000" dirty="0"/>
              <a:t>Explain the voting procedures again</a:t>
            </a:r>
            <a:endParaRPr sz="2000" dirty="0"/>
          </a:p>
          <a:p>
            <a:pPr marL="342900" lvl="0" indent="-342900" algn="l" rtl="0">
              <a:lnSpc>
                <a:spcPct val="100000"/>
              </a:lnSpc>
              <a:spcBef>
                <a:spcPts val="1000"/>
              </a:spcBef>
              <a:spcAft>
                <a:spcPts val="0"/>
              </a:spcAft>
              <a:buSzPts val="1440"/>
              <a:buChar char="►"/>
            </a:pPr>
            <a:r>
              <a:rPr lang="en-US" sz="2400" dirty="0"/>
              <a:t>If none are selected on 2</a:t>
            </a:r>
            <a:r>
              <a:rPr lang="en-US" sz="2400" baseline="30000" dirty="0"/>
              <a:t>nd</a:t>
            </a:r>
            <a:r>
              <a:rPr lang="en-US" sz="2400" dirty="0"/>
              <a:t> round</a:t>
            </a:r>
            <a:endParaRPr sz="2400" dirty="0"/>
          </a:p>
          <a:p>
            <a:pPr marL="742950" lvl="1" indent="-285750" algn="l" rtl="0">
              <a:lnSpc>
                <a:spcPct val="100000"/>
              </a:lnSpc>
              <a:spcBef>
                <a:spcPts val="1000"/>
              </a:spcBef>
              <a:spcAft>
                <a:spcPts val="0"/>
              </a:spcAft>
              <a:buSzPts val="1280"/>
              <a:buChar char="►"/>
            </a:pPr>
            <a:r>
              <a:rPr lang="en-US" sz="2000" dirty="0"/>
              <a:t>No more rounds – done until next year</a:t>
            </a:r>
            <a:endParaRPr sz="2000" dirty="0"/>
          </a:p>
          <a:p>
            <a:pPr marL="742950" lvl="1" indent="-285750" algn="l" rtl="0">
              <a:lnSpc>
                <a:spcPct val="100000"/>
              </a:lnSpc>
              <a:spcBef>
                <a:spcPts val="1000"/>
              </a:spcBef>
              <a:spcAft>
                <a:spcPts val="0"/>
              </a:spcAft>
              <a:buSzPts val="1280"/>
              <a:buChar char="►"/>
            </a:pPr>
            <a:r>
              <a:rPr lang="en-US" sz="2000" dirty="0"/>
              <a:t>Thank the unit for their courtesy and time</a:t>
            </a:r>
            <a:endParaRPr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7"/>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Post Election Duties</a:t>
            </a:r>
            <a:endParaRPr/>
          </a:p>
        </p:txBody>
      </p:sp>
      <p:sp>
        <p:nvSpPr>
          <p:cNvPr id="316" name="Google Shape;316;p27"/>
          <p:cNvSpPr txBox="1">
            <a:spLocks noGrp="1"/>
          </p:cNvSpPr>
          <p:nvPr>
            <p:ph type="body" idx="1"/>
          </p:nvPr>
        </p:nvSpPr>
        <p:spPr>
          <a:xfrm>
            <a:off x="213360" y="1371600"/>
            <a:ext cx="7447279" cy="5232400"/>
          </a:xfrm>
          <a:prstGeom prst="rect">
            <a:avLst/>
          </a:prstGeom>
          <a:noFill/>
          <a:ln>
            <a:noFill/>
          </a:ln>
        </p:spPr>
        <p:txBody>
          <a:bodyPr spcFirstLastPara="1" wrap="square" lIns="91425" tIns="45700" rIns="91425" bIns="45700" anchor="t" anchorCtr="0">
            <a:normAutofit lnSpcReduction="10000"/>
          </a:bodyPr>
          <a:lstStyle/>
          <a:p>
            <a:pPr marL="342900" lvl="0" indent="-342900" algn="l" rtl="0">
              <a:lnSpc>
                <a:spcPct val="100000"/>
              </a:lnSpc>
              <a:spcBef>
                <a:spcPts val="0"/>
              </a:spcBef>
              <a:spcAft>
                <a:spcPts val="0"/>
              </a:spcAft>
              <a:buSzPts val="1440"/>
              <a:buChar char="►"/>
            </a:pPr>
            <a:r>
              <a:rPr lang="en-US" sz="2400" dirty="0"/>
              <a:t>The election is “certified” </a:t>
            </a:r>
            <a:r>
              <a:rPr lang="en-US" sz="2400" u="sng" dirty="0"/>
              <a:t>only</a:t>
            </a:r>
            <a:r>
              <a:rPr lang="en-US" sz="2400" dirty="0"/>
              <a:t> when the UE team signs the Unit Election Report. </a:t>
            </a:r>
            <a:endParaRPr sz="2400" dirty="0"/>
          </a:p>
          <a:p>
            <a:pPr marL="742950" lvl="1" indent="-285750" algn="l" rtl="0">
              <a:lnSpc>
                <a:spcPct val="100000"/>
              </a:lnSpc>
              <a:spcBef>
                <a:spcPts val="1000"/>
              </a:spcBef>
              <a:spcAft>
                <a:spcPts val="0"/>
              </a:spcAft>
              <a:buSzPts val="1280"/>
              <a:buChar char="►"/>
            </a:pPr>
            <a:r>
              <a:rPr lang="en-US" sz="2000" dirty="0"/>
              <a:t>DO NOT sign the report until the election is complete!</a:t>
            </a:r>
            <a:endParaRPr sz="2000" dirty="0"/>
          </a:p>
          <a:p>
            <a:pPr marL="1143000" lvl="2" indent="-228600" algn="l" rtl="0">
              <a:lnSpc>
                <a:spcPct val="100000"/>
              </a:lnSpc>
              <a:spcBef>
                <a:spcPts val="1000"/>
              </a:spcBef>
              <a:spcAft>
                <a:spcPts val="0"/>
              </a:spcAft>
              <a:buSzPts val="1120"/>
              <a:buChar char="►"/>
            </a:pPr>
            <a:r>
              <a:rPr lang="en-US" sz="1800" dirty="0"/>
              <a:t>Election result for each name properly recorded on the Unit Election Report and verified as correct by both UL and Election Team.</a:t>
            </a:r>
            <a:endParaRPr sz="1800" dirty="0"/>
          </a:p>
          <a:p>
            <a:pPr marL="1143000" lvl="2" indent="-228600" algn="l" rtl="0">
              <a:lnSpc>
                <a:spcPct val="100000"/>
              </a:lnSpc>
              <a:spcBef>
                <a:spcPts val="1000"/>
              </a:spcBef>
              <a:spcAft>
                <a:spcPts val="0"/>
              </a:spcAft>
              <a:buSzPts val="1120"/>
              <a:buChar char="►"/>
            </a:pPr>
            <a:r>
              <a:rPr lang="en-US" sz="1800" dirty="0"/>
              <a:t>Ballots counted &amp; sealed.</a:t>
            </a:r>
            <a:endParaRPr sz="1800" dirty="0"/>
          </a:p>
          <a:p>
            <a:pPr marL="342900" lvl="0" indent="-342900" algn="l" rtl="0">
              <a:lnSpc>
                <a:spcPct val="100000"/>
              </a:lnSpc>
              <a:spcBef>
                <a:spcPts val="1000"/>
              </a:spcBef>
              <a:spcAft>
                <a:spcPts val="0"/>
              </a:spcAft>
              <a:buSzPts val="1440"/>
              <a:buChar char="►"/>
            </a:pPr>
            <a:r>
              <a:rPr lang="en-US" sz="2400" dirty="0"/>
              <a:t>Conduct: Candidate Recognition Ceremony</a:t>
            </a:r>
            <a:endParaRPr sz="2400" dirty="0"/>
          </a:p>
          <a:p>
            <a:pPr marL="342900" lvl="0" indent="-342900" algn="l" rtl="0">
              <a:lnSpc>
                <a:spcPct val="100000"/>
              </a:lnSpc>
              <a:spcBef>
                <a:spcPts val="1000"/>
              </a:spcBef>
              <a:spcAft>
                <a:spcPts val="0"/>
              </a:spcAft>
              <a:buSzPts val="1440"/>
              <a:buChar char="►"/>
            </a:pPr>
            <a:r>
              <a:rPr lang="en-US" sz="2400" dirty="0"/>
              <a:t>Provide Unit Leader with</a:t>
            </a:r>
            <a:endParaRPr sz="2400" dirty="0"/>
          </a:p>
          <a:p>
            <a:pPr marL="742950" lvl="1" indent="-285750" algn="l" rtl="0">
              <a:lnSpc>
                <a:spcPct val="100000"/>
              </a:lnSpc>
              <a:spcBef>
                <a:spcPts val="1000"/>
              </a:spcBef>
              <a:spcAft>
                <a:spcPts val="0"/>
              </a:spcAft>
              <a:buSzPts val="1280"/>
              <a:buChar char="►"/>
            </a:pPr>
            <a:r>
              <a:rPr lang="en-US" sz="2000" dirty="0"/>
              <a:t>Photo of certified Unit Election Report</a:t>
            </a:r>
            <a:endParaRPr sz="2000" dirty="0"/>
          </a:p>
          <a:p>
            <a:pPr marL="742950" lvl="1" indent="-285750" algn="l" rtl="0">
              <a:lnSpc>
                <a:spcPct val="100000"/>
              </a:lnSpc>
              <a:spcBef>
                <a:spcPts val="1000"/>
              </a:spcBef>
              <a:spcAft>
                <a:spcPts val="0"/>
              </a:spcAft>
              <a:buSzPts val="1280"/>
              <a:buChar char="►"/>
            </a:pPr>
            <a:r>
              <a:rPr lang="en-US" sz="2000" dirty="0"/>
              <a:t>“</a:t>
            </a:r>
            <a:r>
              <a:rPr lang="en-US" sz="2000" dirty="0" err="1"/>
              <a:t>Ordealship</a:t>
            </a:r>
            <a:r>
              <a:rPr lang="en-US" sz="2000" dirty="0"/>
              <a:t>” briefing</a:t>
            </a:r>
            <a:endParaRPr sz="2000" dirty="0"/>
          </a:p>
          <a:p>
            <a:pPr marL="1143000" lvl="2" indent="-228600" algn="l" rtl="0">
              <a:lnSpc>
                <a:spcPct val="100000"/>
              </a:lnSpc>
              <a:spcBef>
                <a:spcPts val="1000"/>
              </a:spcBef>
              <a:spcAft>
                <a:spcPts val="0"/>
              </a:spcAft>
              <a:buSzPts val="1120"/>
              <a:buChar char="►"/>
            </a:pPr>
            <a:r>
              <a:rPr lang="en-US" sz="1800" dirty="0"/>
              <a:t>Finance is never a barrier!</a:t>
            </a:r>
            <a:endParaRPr sz="1800" dirty="0"/>
          </a:p>
          <a:p>
            <a:pPr marL="742950" lvl="1" indent="-285750" algn="l" rtl="0">
              <a:lnSpc>
                <a:spcPct val="100000"/>
              </a:lnSpc>
              <a:spcBef>
                <a:spcPts val="1000"/>
              </a:spcBef>
              <a:spcAft>
                <a:spcPts val="0"/>
              </a:spcAft>
              <a:buSzPts val="1280"/>
              <a:buChar char="►"/>
            </a:pPr>
            <a:r>
              <a:rPr lang="en-US" sz="2000" dirty="0"/>
              <a:t>Chapter Callout date &amp; location (optional)</a:t>
            </a:r>
            <a:endParaRPr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28"/>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Brief Unit Leader on Candidate Status</a:t>
            </a:r>
            <a:endParaRPr/>
          </a:p>
        </p:txBody>
      </p:sp>
      <p:sp>
        <p:nvSpPr>
          <p:cNvPr id="322" name="Google Shape;322;p28"/>
          <p:cNvSpPr txBox="1">
            <a:spLocks noGrp="1"/>
          </p:cNvSpPr>
          <p:nvPr>
            <p:ph type="body" idx="1"/>
          </p:nvPr>
        </p:nvSpPr>
        <p:spPr>
          <a:xfrm>
            <a:off x="233680" y="2160590"/>
            <a:ext cx="8249920" cy="453485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en-US" sz="2400" dirty="0"/>
              <a:t>After election, a candidate is a candidate until the completion of the Ordeal and the Ordeal ceremony.</a:t>
            </a:r>
            <a:endParaRPr sz="2400" dirty="0"/>
          </a:p>
          <a:p>
            <a:pPr marL="342900" lvl="0" indent="-342900" algn="l" rtl="0">
              <a:lnSpc>
                <a:spcPct val="100000"/>
              </a:lnSpc>
              <a:spcBef>
                <a:spcPts val="1000"/>
              </a:spcBef>
              <a:spcAft>
                <a:spcPts val="0"/>
              </a:spcAft>
              <a:buSzPts val="1440"/>
              <a:buChar char="►"/>
            </a:pPr>
            <a:r>
              <a:rPr lang="en-US" sz="2400" dirty="0"/>
              <a:t>The Ordeal and Ordeal ceremony must be completed within 18 months of the election date, otherwise…</a:t>
            </a:r>
            <a:endParaRPr sz="2400" dirty="0"/>
          </a:p>
          <a:p>
            <a:pPr marL="742950" lvl="1" indent="-285750" algn="l" rtl="0">
              <a:lnSpc>
                <a:spcPct val="100000"/>
              </a:lnSpc>
              <a:spcBef>
                <a:spcPts val="1000"/>
              </a:spcBef>
              <a:spcAft>
                <a:spcPts val="0"/>
              </a:spcAft>
              <a:buSzPts val="1280"/>
              <a:buChar char="►"/>
            </a:pPr>
            <a:r>
              <a:rPr lang="en-US" sz="2000" u="sng" dirty="0">
                <a:solidFill>
                  <a:schemeClr val="hlink"/>
                </a:solidFill>
                <a:hlinkClick r:id="rId3"/>
              </a:rPr>
              <a:t>https://oa-bsa.org/about/membership</a:t>
            </a:r>
            <a:endParaRPr sz="2000" dirty="0"/>
          </a:p>
          <a:p>
            <a:pPr marL="342900" lvl="0" indent="-342900" algn="l" rtl="0">
              <a:lnSpc>
                <a:spcPct val="100000"/>
              </a:lnSpc>
              <a:spcBef>
                <a:spcPts val="1000"/>
              </a:spcBef>
              <a:spcAft>
                <a:spcPts val="0"/>
              </a:spcAft>
              <a:buSzPts val="1440"/>
              <a:buChar char="►"/>
            </a:pPr>
            <a:r>
              <a:rPr lang="en-US" sz="2400" dirty="0"/>
              <a:t>The scout must be reelected to regain candidate status.</a:t>
            </a:r>
            <a:endParaRPr sz="2400" dirty="0"/>
          </a:p>
          <a:p>
            <a:pPr marL="342900" lvl="0" indent="-342900" algn="l" rtl="0">
              <a:lnSpc>
                <a:spcPct val="100000"/>
              </a:lnSpc>
              <a:spcBef>
                <a:spcPts val="1000"/>
              </a:spcBef>
              <a:spcAft>
                <a:spcPts val="0"/>
              </a:spcAft>
              <a:buSzPts val="1440"/>
              <a:buChar char="►"/>
            </a:pPr>
            <a:r>
              <a:rPr lang="en-US" sz="2400" dirty="0"/>
              <a:t>The LEC may extend the 18-month limit for illness or other unusual circumstance.</a:t>
            </a:r>
            <a:endParaRPr sz="2400" dirty="0"/>
          </a:p>
          <a:p>
            <a:pPr marL="342900" lvl="0" indent="-251459" algn="l" rtl="0">
              <a:lnSpc>
                <a:spcPct val="100000"/>
              </a:lnSpc>
              <a:spcBef>
                <a:spcPts val="1000"/>
              </a:spcBef>
              <a:spcAft>
                <a:spcPts val="0"/>
              </a:spcAft>
              <a:buSzPts val="1440"/>
              <a:buNone/>
            </a:pPr>
            <a:endParaRPr sz="2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29"/>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More Post Election Duties</a:t>
            </a:r>
            <a:endParaRPr/>
          </a:p>
        </p:txBody>
      </p:sp>
      <p:sp>
        <p:nvSpPr>
          <p:cNvPr id="328" name="Google Shape;328;p29"/>
          <p:cNvSpPr txBox="1">
            <a:spLocks noGrp="1"/>
          </p:cNvSpPr>
          <p:nvPr>
            <p:ph type="body" idx="1"/>
          </p:nvPr>
        </p:nvSpPr>
        <p:spPr>
          <a:xfrm>
            <a:off x="193040" y="1371600"/>
            <a:ext cx="7640320" cy="5120640"/>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lnSpc>
                <a:spcPct val="100000"/>
              </a:lnSpc>
              <a:spcBef>
                <a:spcPts val="0"/>
              </a:spcBef>
              <a:spcAft>
                <a:spcPts val="0"/>
              </a:spcAft>
              <a:buSzPts val="1440"/>
              <a:buChar char="►"/>
            </a:pPr>
            <a:r>
              <a:rPr lang="en-US" sz="2400" dirty="0"/>
              <a:t>Ensure all data is legible.</a:t>
            </a:r>
            <a:endParaRPr sz="2400" dirty="0"/>
          </a:p>
          <a:p>
            <a:pPr marL="342900" lvl="0" indent="-342900" algn="l" rtl="0">
              <a:lnSpc>
                <a:spcPct val="100000"/>
              </a:lnSpc>
              <a:spcBef>
                <a:spcPts val="1000"/>
              </a:spcBef>
              <a:spcAft>
                <a:spcPts val="0"/>
              </a:spcAft>
              <a:buSzPts val="1440"/>
              <a:buChar char="►"/>
            </a:pPr>
            <a:r>
              <a:rPr lang="en-US" sz="2400" dirty="0"/>
              <a:t>Immediately photograph completed UE Report and accompanying candidate information forms &amp; email to </a:t>
            </a:r>
            <a:r>
              <a:rPr lang="en-US" sz="2400" u="sng" dirty="0">
                <a:solidFill>
                  <a:schemeClr val="hlink"/>
                </a:solidFill>
                <a:hlinkClick r:id="rId3"/>
              </a:rPr>
              <a:t>inductions@tipisa.org</a:t>
            </a:r>
            <a:endParaRPr sz="2400" dirty="0"/>
          </a:p>
          <a:p>
            <a:pPr marL="342900" lvl="0" indent="-342900" algn="l" rtl="0">
              <a:lnSpc>
                <a:spcPct val="100000"/>
              </a:lnSpc>
              <a:spcBef>
                <a:spcPts val="1000"/>
              </a:spcBef>
              <a:spcAft>
                <a:spcPts val="0"/>
              </a:spcAft>
              <a:buSzPts val="1440"/>
              <a:buChar char="►"/>
            </a:pPr>
            <a:r>
              <a:rPr lang="en-US" sz="2400" dirty="0"/>
              <a:t>Chapter may coordinate to enter data into LodgeMaster but the completed UE Reports must still be emailed.</a:t>
            </a:r>
            <a:endParaRPr sz="2400" dirty="0"/>
          </a:p>
          <a:p>
            <a:pPr marL="742950" lvl="1" indent="-285750" algn="l" rtl="0">
              <a:lnSpc>
                <a:spcPct val="100000"/>
              </a:lnSpc>
              <a:spcBef>
                <a:spcPts val="1000"/>
              </a:spcBef>
              <a:spcAft>
                <a:spcPts val="0"/>
              </a:spcAft>
              <a:buSzPts val="1280"/>
              <a:buChar char="►"/>
            </a:pPr>
            <a:r>
              <a:rPr lang="en-US" sz="2000" dirty="0"/>
              <a:t>Candidate information must be completed by the chapter immediately following the election when the results are “Posted” in LM.  </a:t>
            </a:r>
            <a:endParaRPr sz="2000" dirty="0"/>
          </a:p>
          <a:p>
            <a:pPr marL="742950" lvl="1" indent="-285750" algn="l" rtl="0">
              <a:lnSpc>
                <a:spcPct val="100000"/>
              </a:lnSpc>
              <a:spcBef>
                <a:spcPts val="1000"/>
              </a:spcBef>
              <a:spcAft>
                <a:spcPts val="0"/>
              </a:spcAft>
              <a:buSzPts val="1280"/>
              <a:buChar char="►"/>
            </a:pPr>
            <a:r>
              <a:rPr lang="en-US" sz="2000" dirty="0"/>
              <a:t>Candidate information submitted using the Excel form MUST (may only) be uploaded by the lodge. </a:t>
            </a:r>
            <a:endParaRPr sz="2000" dirty="0"/>
          </a:p>
          <a:p>
            <a:pPr marL="742950" lvl="1" indent="-285750" algn="l" rtl="0">
              <a:lnSpc>
                <a:spcPct val="100000"/>
              </a:lnSpc>
              <a:spcBef>
                <a:spcPts val="1000"/>
              </a:spcBef>
              <a:spcAft>
                <a:spcPts val="0"/>
              </a:spcAft>
              <a:buSzPts val="1280"/>
              <a:buChar char="►"/>
            </a:pPr>
            <a:r>
              <a:rPr lang="en-US" sz="2000" dirty="0"/>
              <a:t>Best Practice: Do not leave the election without having obtained all of the elected candidate’s information.</a:t>
            </a:r>
            <a:endParaRPr sz="2000" dirty="0"/>
          </a:p>
          <a:p>
            <a:pPr marL="342900" lvl="0" indent="-342900" algn="l" rtl="0">
              <a:lnSpc>
                <a:spcPct val="100000"/>
              </a:lnSpc>
              <a:spcBef>
                <a:spcPts val="1000"/>
              </a:spcBef>
              <a:spcAft>
                <a:spcPts val="0"/>
              </a:spcAft>
              <a:buSzPts val="1440"/>
              <a:buChar char="►"/>
            </a:pPr>
            <a:r>
              <a:rPr lang="en-US" sz="2400" dirty="0"/>
              <a:t>Retain UE Report and ballots for one year.</a:t>
            </a:r>
            <a:endParaRPr sz="2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30"/>
          <p:cNvSpPr txBox="1">
            <a:spLocks noGrp="1"/>
          </p:cNvSpPr>
          <p:nvPr>
            <p:ph type="title"/>
          </p:nvPr>
        </p:nvSpPr>
        <p:spPr>
          <a:xfrm>
            <a:off x="609599" y="609600"/>
            <a:ext cx="6347713" cy="685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Post Election: email this…</a:t>
            </a:r>
            <a:endParaRPr/>
          </a:p>
        </p:txBody>
      </p:sp>
      <p:pic>
        <p:nvPicPr>
          <p:cNvPr id="334" name="Google Shape;334;p30"/>
          <p:cNvPicPr preferRelativeResize="0">
            <a:picLocks noGrp="1"/>
          </p:cNvPicPr>
          <p:nvPr>
            <p:ph type="body" idx="1"/>
          </p:nvPr>
        </p:nvPicPr>
        <p:blipFill rotWithShape="1">
          <a:blip r:embed="rId3">
            <a:alphaModFix/>
          </a:blip>
          <a:srcRect/>
          <a:stretch/>
        </p:blipFill>
        <p:spPr>
          <a:xfrm>
            <a:off x="228600" y="1386941"/>
            <a:ext cx="7021877" cy="3947059"/>
          </a:xfrm>
          <a:prstGeom prst="rect">
            <a:avLst/>
          </a:prstGeom>
          <a:noFill/>
          <a:ln>
            <a:noFill/>
          </a:ln>
        </p:spPr>
      </p:pic>
      <p:cxnSp>
        <p:nvCxnSpPr>
          <p:cNvPr id="335" name="Google Shape;335;p30"/>
          <p:cNvCxnSpPr/>
          <p:nvPr/>
        </p:nvCxnSpPr>
        <p:spPr>
          <a:xfrm flipH="1">
            <a:off x="5181600" y="1219200"/>
            <a:ext cx="76200" cy="304800"/>
          </a:xfrm>
          <a:prstGeom prst="straightConnector1">
            <a:avLst/>
          </a:prstGeom>
          <a:noFill/>
          <a:ln w="38100" cap="flat" cmpd="sng">
            <a:solidFill>
              <a:schemeClr val="accent1"/>
            </a:solidFill>
            <a:prstDash val="solid"/>
            <a:round/>
            <a:headEnd type="none" w="sm" len="sm"/>
            <a:tailEnd type="triangle" w="med" len="med"/>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1"/>
          <p:cNvSpPr txBox="1">
            <a:spLocks noGrp="1"/>
          </p:cNvSpPr>
          <p:nvPr>
            <p:ph type="title"/>
          </p:nvPr>
        </p:nvSpPr>
        <p:spPr>
          <a:xfrm>
            <a:off x="609600" y="457200"/>
            <a:ext cx="6347713" cy="6858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accent1"/>
              </a:buClr>
              <a:buSzPts val="3600"/>
              <a:buFont typeface="Trebuchet MS"/>
              <a:buNone/>
            </a:pPr>
            <a:r>
              <a:rPr lang="en-US"/>
              <a:t>…and these</a:t>
            </a:r>
            <a:endParaRPr/>
          </a:p>
        </p:txBody>
      </p:sp>
      <p:pic>
        <p:nvPicPr>
          <p:cNvPr id="341" name="Google Shape;341;p31"/>
          <p:cNvPicPr preferRelativeResize="0">
            <a:picLocks noGrp="1"/>
          </p:cNvPicPr>
          <p:nvPr>
            <p:ph type="body" idx="1"/>
          </p:nvPr>
        </p:nvPicPr>
        <p:blipFill rotWithShape="1">
          <a:blip r:embed="rId3">
            <a:alphaModFix/>
          </a:blip>
          <a:srcRect/>
          <a:stretch/>
        </p:blipFill>
        <p:spPr>
          <a:xfrm>
            <a:off x="109308" y="1636797"/>
            <a:ext cx="8653692" cy="3468603"/>
          </a:xfrm>
          <a:prstGeom prst="rect">
            <a:avLst/>
          </a:prstGeom>
          <a:noFill/>
          <a:ln>
            <a:noFill/>
          </a:ln>
        </p:spPr>
      </p:pic>
      <p:cxnSp>
        <p:nvCxnSpPr>
          <p:cNvPr id="342" name="Google Shape;342;p31"/>
          <p:cNvCxnSpPr/>
          <p:nvPr/>
        </p:nvCxnSpPr>
        <p:spPr>
          <a:xfrm>
            <a:off x="4800600" y="1143000"/>
            <a:ext cx="0" cy="609600"/>
          </a:xfrm>
          <a:prstGeom prst="straightConnector1">
            <a:avLst/>
          </a:prstGeom>
          <a:noFill/>
          <a:ln w="38100" cap="flat" cmpd="sng">
            <a:solidFill>
              <a:schemeClr val="accent1"/>
            </a:solidFill>
            <a:prstDash val="solid"/>
            <a:round/>
            <a:headEnd type="none" w="sm" len="sm"/>
            <a:tailEnd type="triangle" w="med" len="med"/>
          </a:ln>
        </p:spPr>
      </p:cxnSp>
      <p:cxnSp>
        <p:nvCxnSpPr>
          <p:cNvPr id="343" name="Google Shape;343;p31"/>
          <p:cNvCxnSpPr/>
          <p:nvPr/>
        </p:nvCxnSpPr>
        <p:spPr>
          <a:xfrm>
            <a:off x="4953000" y="1143000"/>
            <a:ext cx="1828800" cy="609600"/>
          </a:xfrm>
          <a:prstGeom prst="straightConnector1">
            <a:avLst/>
          </a:prstGeom>
          <a:noFill/>
          <a:ln w="38100" cap="flat" cmpd="sng">
            <a:solidFill>
              <a:schemeClr val="accent1"/>
            </a:solidFill>
            <a:prstDash val="solid"/>
            <a:round/>
            <a:headEnd type="none" w="sm" len="sm"/>
            <a:tailEnd type="triangle" w="med" len="med"/>
          </a:ln>
        </p:spPr>
      </p:cxnSp>
      <p:sp>
        <p:nvSpPr>
          <p:cNvPr id="344" name="Google Shape;344;p31"/>
          <p:cNvSpPr/>
          <p:nvPr/>
        </p:nvSpPr>
        <p:spPr>
          <a:xfrm>
            <a:off x="6781800" y="1560597"/>
            <a:ext cx="1752592" cy="573003"/>
          </a:xfrm>
          <a:prstGeom prst="ellipse">
            <a:avLst/>
          </a:prstGeom>
          <a:noFill/>
          <a:ln w="38100" cap="flat" cmpd="sng">
            <a:solidFill>
              <a:srgbClr val="698D1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sp>
        <p:nvSpPr>
          <p:cNvPr id="345" name="Google Shape;345;p31"/>
          <p:cNvSpPr txBox="1"/>
          <p:nvPr/>
        </p:nvSpPr>
        <p:spPr>
          <a:xfrm>
            <a:off x="685800" y="5410200"/>
            <a:ext cx="6096000"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6C911C"/>
                </a:solidFill>
                <a:latin typeface="Trebuchet MS"/>
                <a:ea typeface="Trebuchet MS"/>
                <a:cs typeface="Trebuchet MS"/>
                <a:sym typeface="Trebuchet MS"/>
              </a:rPr>
              <a:t>To: inductions@tipisa.org</a:t>
            </a: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32"/>
          <p:cNvSpPr txBox="1">
            <a:spLocks noGrp="1"/>
          </p:cNvSpPr>
          <p:nvPr>
            <p:ph type="title"/>
          </p:nvPr>
        </p:nvSpPr>
        <p:spPr>
          <a:xfrm>
            <a:off x="609600" y="457200"/>
            <a:ext cx="6629400" cy="990600"/>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Clr>
                <a:schemeClr val="accent1"/>
              </a:buClr>
              <a:buSzPct val="100000"/>
              <a:buFont typeface="Trebuchet MS"/>
              <a:buNone/>
            </a:pPr>
            <a:r>
              <a:rPr lang="en-US"/>
              <a:t>Then “Post” the Election Report and Candidate Info to LodgeMaster</a:t>
            </a:r>
            <a:endParaRPr/>
          </a:p>
        </p:txBody>
      </p:sp>
      <p:pic>
        <p:nvPicPr>
          <p:cNvPr id="351" name="Google Shape;351;p32"/>
          <p:cNvPicPr preferRelativeResize="0">
            <a:picLocks noGrp="1"/>
          </p:cNvPicPr>
          <p:nvPr>
            <p:ph type="body" idx="1"/>
          </p:nvPr>
        </p:nvPicPr>
        <p:blipFill rotWithShape="1">
          <a:blip r:embed="rId3">
            <a:alphaModFix/>
          </a:blip>
          <a:srcRect t="9048" r="73531" b="20367"/>
          <a:stretch/>
        </p:blipFill>
        <p:spPr>
          <a:xfrm>
            <a:off x="2209800" y="1600200"/>
            <a:ext cx="3200400" cy="4800603"/>
          </a:xfrm>
          <a:prstGeom prst="rect">
            <a:avLst/>
          </a:prstGeom>
          <a:noFill/>
          <a:ln>
            <a:noFill/>
          </a:ln>
        </p:spPr>
      </p:pic>
      <p:sp>
        <p:nvSpPr>
          <p:cNvPr id="352" name="Google Shape;352;p32"/>
          <p:cNvSpPr/>
          <p:nvPr/>
        </p:nvSpPr>
        <p:spPr>
          <a:xfrm>
            <a:off x="3048000" y="4953000"/>
            <a:ext cx="1295400" cy="454891"/>
          </a:xfrm>
          <a:prstGeom prst="ellipse">
            <a:avLst/>
          </a:prstGeom>
          <a:noFill/>
          <a:ln w="38100" cap="flat" cmpd="sng">
            <a:solidFill>
              <a:srgbClr val="698D1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cxnSp>
        <p:nvCxnSpPr>
          <p:cNvPr id="353" name="Google Shape;353;p32"/>
          <p:cNvCxnSpPr/>
          <p:nvPr/>
        </p:nvCxnSpPr>
        <p:spPr>
          <a:xfrm flipH="1">
            <a:off x="4267200" y="1602509"/>
            <a:ext cx="1524000" cy="3238731"/>
          </a:xfrm>
          <a:prstGeom prst="straightConnector1">
            <a:avLst/>
          </a:prstGeom>
          <a:noFill/>
          <a:ln w="38100" cap="flat" cmpd="sng">
            <a:solidFill>
              <a:schemeClr val="accent1"/>
            </a:solidFill>
            <a:prstDash val="solid"/>
            <a:round/>
            <a:headEnd type="none" w="sm" len="sm"/>
            <a:tailEnd type="triangle" w="med" len="med"/>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33"/>
          <p:cNvSpPr txBox="1">
            <a:spLocks noGrp="1"/>
          </p:cNvSpPr>
          <p:nvPr>
            <p:ph type="title"/>
          </p:nvPr>
        </p:nvSpPr>
        <p:spPr>
          <a:xfrm>
            <a:off x="609600" y="457200"/>
            <a:ext cx="6347713" cy="685800"/>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Clr>
                <a:schemeClr val="accent1"/>
              </a:buClr>
              <a:buSzPct val="100000"/>
              <a:buFont typeface="Trebuchet MS"/>
              <a:buNone/>
            </a:pPr>
            <a:r>
              <a:rPr lang="en-US"/>
              <a:t>Pop Quiz!</a:t>
            </a:r>
            <a:br>
              <a:rPr lang="en-US"/>
            </a:br>
            <a:endParaRPr/>
          </a:p>
        </p:txBody>
      </p:sp>
      <p:pic>
        <p:nvPicPr>
          <p:cNvPr id="359" name="Google Shape;359;p33"/>
          <p:cNvPicPr preferRelativeResize="0">
            <a:picLocks noGrp="1"/>
          </p:cNvPicPr>
          <p:nvPr>
            <p:ph type="body" idx="1"/>
          </p:nvPr>
        </p:nvPicPr>
        <p:blipFill rotWithShape="1">
          <a:blip r:embed="rId3">
            <a:alphaModFix/>
          </a:blip>
          <a:srcRect/>
          <a:stretch/>
        </p:blipFill>
        <p:spPr>
          <a:xfrm>
            <a:off x="76200" y="1219200"/>
            <a:ext cx="8653692" cy="3468603"/>
          </a:xfrm>
          <a:prstGeom prst="rect">
            <a:avLst/>
          </a:prstGeom>
          <a:noFill/>
          <a:ln>
            <a:noFill/>
          </a:ln>
        </p:spPr>
      </p:pic>
      <p:sp>
        <p:nvSpPr>
          <p:cNvPr id="360" name="Google Shape;360;p33"/>
          <p:cNvSpPr txBox="1"/>
          <p:nvPr/>
        </p:nvSpPr>
        <p:spPr>
          <a:xfrm>
            <a:off x="381000" y="5086290"/>
            <a:ext cx="6934200"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6C911C"/>
                </a:solidFill>
                <a:latin typeface="Trebuchet MS"/>
                <a:ea typeface="Trebuchet MS"/>
                <a:cs typeface="Trebuchet MS"/>
                <a:sym typeface="Trebuchet MS"/>
              </a:rPr>
              <a:t>Who is missing must-have information and why is that bad?</a:t>
            </a: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34"/>
          <p:cNvSpPr txBox="1">
            <a:spLocks noGrp="1"/>
          </p:cNvSpPr>
          <p:nvPr>
            <p:ph type="title"/>
          </p:nvPr>
        </p:nvSpPr>
        <p:spPr>
          <a:xfrm>
            <a:off x="609600" y="457200"/>
            <a:ext cx="6347713" cy="685800"/>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Clr>
                <a:schemeClr val="accent1"/>
              </a:buClr>
              <a:buSzPct val="100000"/>
              <a:buFont typeface="Trebuchet MS"/>
              <a:buNone/>
            </a:pPr>
            <a:r>
              <a:rPr lang="en-US"/>
              <a:t>(Answer)</a:t>
            </a:r>
            <a:br>
              <a:rPr lang="en-US"/>
            </a:br>
            <a:endParaRPr/>
          </a:p>
        </p:txBody>
      </p:sp>
      <p:pic>
        <p:nvPicPr>
          <p:cNvPr id="366" name="Google Shape;366;p34"/>
          <p:cNvPicPr preferRelativeResize="0">
            <a:picLocks noGrp="1"/>
          </p:cNvPicPr>
          <p:nvPr>
            <p:ph type="body" idx="1"/>
          </p:nvPr>
        </p:nvPicPr>
        <p:blipFill rotWithShape="1">
          <a:blip r:embed="rId3">
            <a:alphaModFix/>
          </a:blip>
          <a:srcRect/>
          <a:stretch/>
        </p:blipFill>
        <p:spPr>
          <a:xfrm>
            <a:off x="76200" y="1219200"/>
            <a:ext cx="8653800" cy="3468600"/>
          </a:xfrm>
          <a:prstGeom prst="rect">
            <a:avLst/>
          </a:prstGeom>
          <a:noFill/>
          <a:ln>
            <a:noFill/>
          </a:ln>
        </p:spPr>
      </p:pic>
      <p:sp>
        <p:nvSpPr>
          <p:cNvPr id="367" name="Google Shape;367;p34"/>
          <p:cNvSpPr txBox="1"/>
          <p:nvPr/>
        </p:nvSpPr>
        <p:spPr>
          <a:xfrm>
            <a:off x="381000" y="5086290"/>
            <a:ext cx="6934200" cy="707886"/>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6C911C"/>
              </a:buClr>
              <a:buSzPts val="2000"/>
              <a:buFont typeface="Trebuchet MS"/>
              <a:buAutoNum type="arabicParenR"/>
            </a:pPr>
            <a:r>
              <a:rPr lang="en-US" sz="2000" b="0" i="0" u="none" strike="noStrike" cap="none">
                <a:solidFill>
                  <a:srgbClr val="6C911C"/>
                </a:solidFill>
                <a:latin typeface="Trebuchet MS"/>
                <a:ea typeface="Trebuchet MS"/>
                <a:cs typeface="Trebuchet MS"/>
                <a:sym typeface="Trebuchet MS"/>
              </a:rPr>
              <a:t>David Byrd has no email address.</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6C911C"/>
              </a:buClr>
              <a:buSzPts val="2000"/>
              <a:buFont typeface="Trebuchet MS"/>
              <a:buAutoNum type="arabicParenR"/>
            </a:pPr>
            <a:r>
              <a:rPr lang="en-US" sz="2000" b="0" i="0" u="none" strike="noStrike" cap="none">
                <a:solidFill>
                  <a:srgbClr val="6C911C"/>
                </a:solidFill>
                <a:latin typeface="Trebuchet MS"/>
                <a:ea typeface="Trebuchet MS"/>
                <a:cs typeface="Trebuchet MS"/>
                <a:sym typeface="Trebuchet MS"/>
              </a:rPr>
              <a:t>He will not receive </a:t>
            </a:r>
            <a:r>
              <a:rPr lang="en-US" sz="2000" b="0" i="1" u="sng" strike="noStrike" cap="none">
                <a:solidFill>
                  <a:srgbClr val="6C911C"/>
                </a:solidFill>
                <a:latin typeface="Trebuchet MS"/>
                <a:ea typeface="Trebuchet MS"/>
                <a:cs typeface="Trebuchet MS"/>
                <a:sym typeface="Trebuchet MS"/>
              </a:rPr>
              <a:t>any</a:t>
            </a:r>
            <a:r>
              <a:rPr lang="en-US" sz="2000" b="0" i="0" u="none" strike="noStrike" cap="none">
                <a:solidFill>
                  <a:srgbClr val="6C911C"/>
                </a:solidFill>
                <a:latin typeface="Trebuchet MS"/>
                <a:ea typeface="Trebuchet MS"/>
                <a:cs typeface="Trebuchet MS"/>
                <a:sym typeface="Trebuchet MS"/>
              </a:rPr>
              <a:t> email communication!</a:t>
            </a:r>
            <a:endParaRPr sz="1400" b="0" i="0" u="none" strike="noStrike" cap="none">
              <a:solidFill>
                <a:srgbClr val="000000"/>
              </a:solidFill>
              <a:latin typeface="Arial"/>
              <a:ea typeface="Arial"/>
              <a:cs typeface="Arial"/>
              <a:sym typeface="Arial"/>
            </a:endParaRPr>
          </a:p>
        </p:txBody>
      </p:sp>
      <p:sp>
        <p:nvSpPr>
          <p:cNvPr id="368" name="Google Shape;368;p34"/>
          <p:cNvSpPr/>
          <p:nvPr/>
        </p:nvSpPr>
        <p:spPr>
          <a:xfrm>
            <a:off x="-152400" y="2057400"/>
            <a:ext cx="2362200" cy="533400"/>
          </a:xfrm>
          <a:prstGeom prst="ellipse">
            <a:avLst/>
          </a:prstGeom>
          <a:noFill/>
          <a:ln w="381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cxnSp>
        <p:nvCxnSpPr>
          <p:cNvPr id="369" name="Google Shape;369;p34"/>
          <p:cNvCxnSpPr/>
          <p:nvPr/>
        </p:nvCxnSpPr>
        <p:spPr>
          <a:xfrm rot="10800000">
            <a:off x="1371600" y="2743200"/>
            <a:ext cx="1447800" cy="2343090"/>
          </a:xfrm>
          <a:prstGeom prst="straightConnector1">
            <a:avLst/>
          </a:prstGeom>
          <a:noFill/>
          <a:ln w="38100" cap="flat" cmpd="sng">
            <a:solidFill>
              <a:srgbClr val="FF0000"/>
            </a:solidFill>
            <a:prstDash val="solid"/>
            <a:round/>
            <a:headEnd type="none" w="sm" len="sm"/>
            <a:tailEnd type="triangle" w="med" len="med"/>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35"/>
          <p:cNvSpPr txBox="1">
            <a:spLocks noGrp="1"/>
          </p:cNvSpPr>
          <p:nvPr>
            <p:ph type="ctrTitle"/>
          </p:nvPr>
        </p:nvSpPr>
        <p:spPr>
          <a:xfrm>
            <a:off x="762000" y="765387"/>
            <a:ext cx="6804914" cy="9144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accent1"/>
              </a:buClr>
              <a:buSzPts val="5400"/>
              <a:buFont typeface="Trebuchet MS"/>
              <a:buNone/>
            </a:pPr>
            <a:r>
              <a:rPr lang="en-US" u="sng"/>
              <a:t>Resources</a:t>
            </a:r>
            <a:endParaRPr sz="3200" u="sng"/>
          </a:p>
        </p:txBody>
      </p:sp>
      <p:sp>
        <p:nvSpPr>
          <p:cNvPr id="376" name="Google Shape;376;p35"/>
          <p:cNvSpPr txBox="1">
            <a:spLocks noGrp="1"/>
          </p:cNvSpPr>
          <p:nvPr>
            <p:ph type="subTitle" idx="1"/>
          </p:nvPr>
        </p:nvSpPr>
        <p:spPr>
          <a:xfrm>
            <a:off x="533401" y="1905000"/>
            <a:ext cx="8991599" cy="3810000"/>
          </a:xfrm>
          <a:prstGeom prst="rect">
            <a:avLst/>
          </a:prstGeom>
          <a:noFill/>
          <a:ln>
            <a:noFill/>
          </a:ln>
        </p:spPr>
        <p:txBody>
          <a:bodyPr spcFirstLastPara="1" wrap="square" lIns="91425" tIns="45700" rIns="91425" bIns="45700" anchor="t" anchorCtr="0">
            <a:normAutofit lnSpcReduction="10000"/>
          </a:bodyPr>
          <a:lstStyle/>
          <a:p>
            <a:pPr marL="457200" lvl="0" indent="-457200" algn="l" rtl="0">
              <a:lnSpc>
                <a:spcPct val="100000"/>
              </a:lnSpc>
              <a:spcBef>
                <a:spcPts val="0"/>
              </a:spcBef>
              <a:spcAft>
                <a:spcPts val="0"/>
              </a:spcAft>
              <a:buSzPts val="2560"/>
              <a:buFont typeface="Arial"/>
              <a:buChar char="•"/>
            </a:pPr>
            <a:r>
              <a:rPr lang="en-US" sz="3200">
                <a:solidFill>
                  <a:schemeClr val="dk1"/>
                </a:solidFill>
                <a:latin typeface="Trebuchet MS"/>
                <a:ea typeface="Trebuchet MS"/>
                <a:cs typeface="Trebuchet MS"/>
                <a:sym typeface="Trebuchet MS"/>
              </a:rPr>
              <a:t>LEC Notebook</a:t>
            </a:r>
            <a:endParaRPr/>
          </a:p>
          <a:p>
            <a:pPr marL="457200" lvl="0" indent="-457200" algn="l" rtl="0">
              <a:lnSpc>
                <a:spcPct val="100000"/>
              </a:lnSpc>
              <a:spcBef>
                <a:spcPts val="0"/>
              </a:spcBef>
              <a:spcAft>
                <a:spcPts val="0"/>
              </a:spcAft>
              <a:buSzPts val="2560"/>
              <a:buFont typeface="Arial"/>
              <a:buChar char="•"/>
            </a:pPr>
            <a:r>
              <a:rPr lang="en-US" sz="3200">
                <a:solidFill>
                  <a:schemeClr val="dk1"/>
                </a:solidFill>
                <a:latin typeface="Trebuchet MS"/>
                <a:ea typeface="Trebuchet MS"/>
                <a:cs typeface="Trebuchet MS"/>
                <a:sym typeface="Trebuchet MS"/>
              </a:rPr>
              <a:t>tipisa.org/resources/inductions</a:t>
            </a:r>
            <a:endParaRPr/>
          </a:p>
          <a:p>
            <a:pPr marL="457200" lvl="0" indent="-457200" algn="l" rtl="0">
              <a:lnSpc>
                <a:spcPct val="100000"/>
              </a:lnSpc>
              <a:spcBef>
                <a:spcPts val="0"/>
              </a:spcBef>
              <a:spcAft>
                <a:spcPts val="0"/>
              </a:spcAft>
              <a:buSzPts val="2560"/>
              <a:buFont typeface="Arial"/>
              <a:buChar char="•"/>
            </a:pPr>
            <a:r>
              <a:rPr lang="en-US" sz="3200">
                <a:solidFill>
                  <a:schemeClr val="dk1"/>
                </a:solidFill>
                <a:latin typeface="Trebuchet MS"/>
                <a:ea typeface="Trebuchet MS"/>
                <a:cs typeface="Trebuchet MS"/>
                <a:sym typeface="Trebuchet MS"/>
              </a:rPr>
              <a:t>oa-bsa.org/resources/inductions</a:t>
            </a:r>
            <a:endParaRPr/>
          </a:p>
          <a:p>
            <a:pPr marL="457200" lvl="0" indent="-457200" algn="l" rtl="0">
              <a:lnSpc>
                <a:spcPct val="100000"/>
              </a:lnSpc>
              <a:spcBef>
                <a:spcPts val="0"/>
              </a:spcBef>
              <a:spcAft>
                <a:spcPts val="0"/>
              </a:spcAft>
              <a:buSzPts val="2560"/>
              <a:buFont typeface="Arial"/>
              <a:buChar char="•"/>
            </a:pPr>
            <a:r>
              <a:rPr lang="en-US" sz="3200">
                <a:solidFill>
                  <a:schemeClr val="dk1"/>
                </a:solidFill>
                <a:latin typeface="Trebuchet MS"/>
                <a:ea typeface="Trebuchet MS"/>
                <a:cs typeface="Trebuchet MS"/>
                <a:sym typeface="Trebuchet MS"/>
              </a:rPr>
              <a:t>oa-bsa.org/resources/publications</a:t>
            </a:r>
            <a:endParaRPr/>
          </a:p>
          <a:p>
            <a:pPr marL="914400" lvl="1" indent="-457200" algn="l" rtl="0">
              <a:lnSpc>
                <a:spcPct val="100000"/>
              </a:lnSpc>
              <a:spcBef>
                <a:spcPts val="0"/>
              </a:spcBef>
              <a:spcAft>
                <a:spcPts val="0"/>
              </a:spcAft>
              <a:buSzPts val="2400"/>
              <a:buFont typeface="Arial"/>
              <a:buChar char="•"/>
            </a:pPr>
            <a:r>
              <a:rPr lang="en-US" sz="3000">
                <a:solidFill>
                  <a:schemeClr val="dk1"/>
                </a:solidFill>
                <a:latin typeface="Trebuchet MS"/>
                <a:ea typeface="Trebuchet MS"/>
                <a:cs typeface="Trebuchet MS"/>
                <a:sym typeface="Trebuchet MS"/>
              </a:rPr>
              <a:t>Unit Elections </a:t>
            </a:r>
            <a:r>
              <a:rPr lang="en-US" sz="3000">
                <a:solidFill>
                  <a:schemeClr val="dk1"/>
                </a:solidFill>
              </a:rPr>
              <a:t>Handbook</a:t>
            </a:r>
            <a:endParaRPr/>
          </a:p>
          <a:p>
            <a:pPr marL="914400" lvl="1" indent="-457200" algn="l" rtl="0">
              <a:lnSpc>
                <a:spcPct val="100000"/>
              </a:lnSpc>
              <a:spcBef>
                <a:spcPts val="0"/>
              </a:spcBef>
              <a:spcAft>
                <a:spcPts val="0"/>
              </a:spcAft>
              <a:buSzPts val="2400"/>
              <a:buFont typeface="Arial"/>
              <a:buChar char="•"/>
            </a:pPr>
            <a:r>
              <a:rPr lang="en-US" sz="3000">
                <a:solidFill>
                  <a:schemeClr val="dk1"/>
                </a:solidFill>
                <a:latin typeface="Trebuchet MS"/>
                <a:ea typeface="Trebuchet MS"/>
                <a:cs typeface="Trebuchet MS"/>
                <a:sym typeface="Trebuchet MS"/>
              </a:rPr>
              <a:t>Handbook for Officers and Advisers</a:t>
            </a:r>
            <a:endParaRPr/>
          </a:p>
          <a:p>
            <a:pPr marL="457200" lvl="0" indent="-457200" algn="l" rtl="0">
              <a:lnSpc>
                <a:spcPct val="100000"/>
              </a:lnSpc>
              <a:spcBef>
                <a:spcPts val="0"/>
              </a:spcBef>
              <a:spcAft>
                <a:spcPts val="0"/>
              </a:spcAft>
              <a:buSzPts val="2560"/>
              <a:buFont typeface="Arial"/>
              <a:buChar char="•"/>
            </a:pPr>
            <a:r>
              <a:rPr lang="en-US" sz="3200">
                <a:solidFill>
                  <a:schemeClr val="dk1"/>
                </a:solidFill>
                <a:latin typeface="Trebuchet MS"/>
                <a:ea typeface="Trebuchet MS"/>
                <a:cs typeface="Trebuchet MS"/>
                <a:sym typeface="Trebuchet MS"/>
              </a:rPr>
              <a:t>(email) </a:t>
            </a:r>
            <a:r>
              <a:rPr lang="en-US" sz="3200" u="sng">
                <a:solidFill>
                  <a:schemeClr val="dk1"/>
                </a:solidFill>
                <a:latin typeface="Trebuchet MS"/>
                <a:ea typeface="Trebuchet MS"/>
                <a:cs typeface="Trebuchet MS"/>
                <a:sym typeface="Trebuchet MS"/>
                <a:hlinkClick r:id="rId3">
                  <a:extLst>
                    <a:ext uri="{A12FA001-AC4F-418D-AE19-62706E023703}">
                      <ahyp:hlinkClr xmlns:ahyp="http://schemas.microsoft.com/office/drawing/2018/hyperlinkcolor" val="tx"/>
                    </a:ext>
                  </a:extLst>
                </a:hlinkClick>
              </a:rPr>
              <a:t>Inductions@tipisa.org</a:t>
            </a:r>
            <a:endParaRPr sz="3200">
              <a:solidFill>
                <a:schemeClr val="dk1"/>
              </a:solidFill>
              <a:latin typeface="Trebuchet MS"/>
              <a:ea typeface="Trebuchet MS"/>
              <a:cs typeface="Trebuchet MS"/>
              <a:sym typeface="Trebuchet MS"/>
            </a:endParaRPr>
          </a:p>
          <a:p>
            <a:pPr marL="0" lvl="0" indent="0" algn="l" rtl="0">
              <a:lnSpc>
                <a:spcPct val="100000"/>
              </a:lnSpc>
              <a:spcBef>
                <a:spcPts val="0"/>
              </a:spcBef>
              <a:spcAft>
                <a:spcPts val="0"/>
              </a:spcAft>
              <a:buSzPts val="2560"/>
              <a:buNone/>
            </a:pPr>
            <a:endParaRPr sz="3200">
              <a:solidFill>
                <a:schemeClr val="dk1"/>
              </a:solidFill>
              <a:latin typeface="Trebuchet MS"/>
              <a:ea typeface="Trebuchet MS"/>
              <a:cs typeface="Trebuchet MS"/>
              <a:sym typeface="Trebuchet M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TotalTime>
  <Words>2274</Words>
  <Application>Microsoft Office PowerPoint</Application>
  <PresentationFormat>On-screen Show (4:3)</PresentationFormat>
  <Paragraphs>232</Paragraphs>
  <Slides>34</Slides>
  <Notes>34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Noto Sans Symbols</vt:lpstr>
      <vt:lpstr>Trebuchet MS</vt:lpstr>
      <vt:lpstr>Facet</vt:lpstr>
      <vt:lpstr>Unit Elections 2024</vt:lpstr>
      <vt:lpstr>Unit Election Basics</vt:lpstr>
      <vt:lpstr>Unit Elections Lodge Resources</vt:lpstr>
      <vt:lpstr>Unit Elections tipisa.org/resources/inductions</vt:lpstr>
      <vt:lpstr>Unit Elections  National Resources</vt:lpstr>
      <vt:lpstr>Unit Elections oa-bsa.org/resources/inductions</vt:lpstr>
      <vt:lpstr>Unit Elections National Resources</vt:lpstr>
      <vt:lpstr>Unit Leader  and  OA Election Team</vt:lpstr>
      <vt:lpstr>Unit Leader Rights</vt:lpstr>
      <vt:lpstr>Unit Leader Responsibilities</vt:lpstr>
      <vt:lpstr>Unit Leader Responsibilities</vt:lpstr>
      <vt:lpstr>PowerPoint Presentation</vt:lpstr>
      <vt:lpstr>The Election Team May Not…</vt:lpstr>
      <vt:lpstr>The Unit Leader May Not…</vt:lpstr>
      <vt:lpstr>Youth Eligibility </vt:lpstr>
      <vt:lpstr>Youth Eligibility cont.</vt:lpstr>
      <vt:lpstr>Adults Nominated    Recommended   Approved</vt:lpstr>
      <vt:lpstr>Adult Eligibility</vt:lpstr>
      <vt:lpstr>District or Council Adults</vt:lpstr>
      <vt:lpstr>Election Planning</vt:lpstr>
      <vt:lpstr>Election Procedure</vt:lpstr>
      <vt:lpstr>Team Leader</vt:lpstr>
      <vt:lpstr>Election Team</vt:lpstr>
      <vt:lpstr>Voting</vt:lpstr>
      <vt:lpstr>Electing</vt:lpstr>
      <vt:lpstr>Post Election Duties</vt:lpstr>
      <vt:lpstr>Brief Unit Leader on Candidate Status</vt:lpstr>
      <vt:lpstr>More Post Election Duties</vt:lpstr>
      <vt:lpstr>Post Election: email this…</vt:lpstr>
      <vt:lpstr>…and these</vt:lpstr>
      <vt:lpstr>Then “Post” the Election Report and Candidate Info to LodgeMaster</vt:lpstr>
      <vt:lpstr>Pop Quiz! </vt:lpstr>
      <vt:lpstr>(Answer) </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bill</dc:creator>
  <cp:lastModifiedBy>Br. Paul Calvin</cp:lastModifiedBy>
  <cp:revision>3</cp:revision>
  <dcterms:created xsi:type="dcterms:W3CDTF">2012-08-07T18:52:29Z</dcterms:created>
  <dcterms:modified xsi:type="dcterms:W3CDTF">2024-08-26T22:33:39Z</dcterms:modified>
</cp:coreProperties>
</file>